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84" r:id="rId1"/>
    <p:sldMasterId id="2147483713" r:id="rId2"/>
    <p:sldMasterId id="2147483725" r:id="rId3"/>
  </p:sldMasterIdLst>
  <p:notesMasterIdLst>
    <p:notesMasterId r:id="rId22"/>
  </p:notesMasterIdLst>
  <p:handoutMasterIdLst>
    <p:handoutMasterId r:id="rId23"/>
  </p:handoutMasterIdLst>
  <p:sldIdLst>
    <p:sldId id="256" r:id="rId4"/>
    <p:sldId id="257" r:id="rId5"/>
    <p:sldId id="260" r:id="rId6"/>
    <p:sldId id="258" r:id="rId7"/>
    <p:sldId id="309" r:id="rId8"/>
    <p:sldId id="310" r:id="rId9"/>
    <p:sldId id="315" r:id="rId10"/>
    <p:sldId id="323" r:id="rId11"/>
    <p:sldId id="313" r:id="rId12"/>
    <p:sldId id="318" r:id="rId13"/>
    <p:sldId id="316" r:id="rId14"/>
    <p:sldId id="317" r:id="rId15"/>
    <p:sldId id="307" r:id="rId16"/>
    <p:sldId id="261" r:id="rId17"/>
    <p:sldId id="306" r:id="rId18"/>
    <p:sldId id="320" r:id="rId19"/>
    <p:sldId id="321" r:id="rId20"/>
    <p:sldId id="311" r:id="rId21"/>
  </p:sldIdLst>
  <p:sldSz cx="12188825"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a5-pc" initials="n" lastIdx="0" clrIdx="0">
    <p:extLst>
      <p:ext uri="{19B8F6BF-5375-455C-9EA6-DF929625EA0E}">
        <p15:presenceInfo xmlns:p15="http://schemas.microsoft.com/office/powerpoint/2012/main" userId="nana5-pc" providerId="None"/>
      </p:ext>
    </p:extLst>
  </p:cmAuthor>
  <p:cmAuthor id="2" name="nana-pc2" initials="n" lastIdx="1" clrIdx="1">
    <p:extLst>
      <p:ext uri="{19B8F6BF-5375-455C-9EA6-DF929625EA0E}">
        <p15:presenceInfo xmlns:p15="http://schemas.microsoft.com/office/powerpoint/2012/main" userId="nana-pc2" providerId="None"/>
      </p:ext>
    </p:extLst>
  </p:cmAuthor>
  <p:cmAuthor id="3" name="こども園 なな" initials="こな" lastIdx="1" clrIdx="2">
    <p:extLst>
      <p:ext uri="{19B8F6BF-5375-455C-9EA6-DF929625EA0E}">
        <p15:presenceInfo xmlns:p15="http://schemas.microsoft.com/office/powerpoint/2012/main" userId="c62cdda4366d53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0066"/>
    <a:srgbClr val="3E9FB2"/>
    <a:srgbClr val="FF3300"/>
    <a:srgbClr val="0033CC"/>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6" autoAdjust="0"/>
    <p:restoredTop sz="94599" autoAdjust="0"/>
  </p:normalViewPr>
  <p:slideViewPr>
    <p:cSldViewPr>
      <p:cViewPr varScale="1">
        <p:scale>
          <a:sx n="71" d="100"/>
          <a:sy n="71" d="100"/>
        </p:scale>
        <p:origin x="756" y="72"/>
      </p:cViewPr>
      <p:guideLst>
        <p:guide pos="3839"/>
        <p:guide orient="horz" pos="2160"/>
      </p:guideLst>
    </p:cSldViewPr>
  </p:slideViewPr>
  <p:notesTextViewPr>
    <p:cViewPr>
      <p:scale>
        <a:sx n="1" d="1"/>
        <a:sy n="1" d="1"/>
      </p:scale>
      <p:origin x="0" y="0"/>
    </p:cViewPr>
  </p:notesTextViewPr>
  <p:notesViewPr>
    <p:cSldViewPr showGuides="1">
      <p:cViewPr varScale="1">
        <p:scale>
          <a:sx n="87" d="100"/>
          <a:sy n="87" d="100"/>
        </p:scale>
        <p:origin x="3840" y="10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5659" cy="496332"/>
          </a:xfrm>
          <a:prstGeom prst="rect">
            <a:avLst/>
          </a:prstGeom>
        </p:spPr>
        <p:txBody>
          <a:bodyPr vert="horz" lIns="91436" tIns="45718" rIns="91436" bIns="45718"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50444" y="0"/>
            <a:ext cx="2945659" cy="496332"/>
          </a:xfrm>
          <a:prstGeom prst="rect">
            <a:avLst/>
          </a:prstGeom>
        </p:spPr>
        <p:txBody>
          <a:bodyPr vert="horz" lIns="91436" tIns="45718" rIns="91436" bIns="45718" rtlCol="0"/>
          <a:lstStyle>
            <a:lvl1pPr algn="r">
              <a:defRPr sz="1200"/>
            </a:lvl1pPr>
          </a:lstStyle>
          <a:p>
            <a:pPr rtl="0"/>
            <a:fld id="{9BDE05BB-A349-4043-A73A-BEE49D7C53A9}" type="datetime1">
              <a:rPr lang="ja-JP" altLang="en-US" smtClean="0">
                <a:latin typeface="Meiryo UI" panose="020B0604030504040204" pitchFamily="50" charset="-128"/>
                <a:ea typeface="Meiryo UI" panose="020B0604030504040204" pitchFamily="50" charset="-128"/>
              </a:rPr>
              <a:t>2025/8/19</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2" y="9428583"/>
            <a:ext cx="2945659" cy="496332"/>
          </a:xfrm>
          <a:prstGeom prst="rect">
            <a:avLst/>
          </a:prstGeom>
        </p:spPr>
        <p:txBody>
          <a:bodyPr vert="horz" lIns="91436" tIns="45718" rIns="91436" bIns="45718"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50444" y="9428583"/>
            <a:ext cx="2945659" cy="496332"/>
          </a:xfrm>
          <a:prstGeom prst="rect">
            <a:avLst/>
          </a:prstGeom>
        </p:spPr>
        <p:txBody>
          <a:bodyPr vert="horz" lIns="91436" tIns="45718" rIns="91436" bIns="45718" rtlCol="0" anchor="b"/>
          <a:lstStyle>
            <a:lvl1pPr algn="r">
              <a:defRPr sz="1200"/>
            </a:lvl1pPr>
          </a:lstStyle>
          <a:p>
            <a:pPr rtl="0"/>
            <a:fld id="{A850423A-8BCE-448E-A97B-03A88B2B12C1}"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5659" cy="496332"/>
          </a:xfrm>
          <a:prstGeom prst="rect">
            <a:avLst/>
          </a:prstGeom>
        </p:spPr>
        <p:txBody>
          <a:bodyPr vert="horz" lIns="91436" tIns="45718" rIns="91436" bIns="45718"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4" y="0"/>
            <a:ext cx="2945659" cy="496332"/>
          </a:xfrm>
          <a:prstGeom prst="rect">
            <a:avLst/>
          </a:prstGeom>
        </p:spPr>
        <p:txBody>
          <a:bodyPr vert="horz" lIns="91436" tIns="45718" rIns="91436" bIns="45718" rtlCol="0"/>
          <a:lstStyle>
            <a:lvl1pPr algn="r">
              <a:defRPr sz="1200">
                <a:latin typeface="Meiryo UI" panose="020B0604030504040204" pitchFamily="50" charset="-128"/>
                <a:ea typeface="Meiryo UI" panose="020B0604030504040204" pitchFamily="50" charset="-128"/>
              </a:defRPr>
            </a:lvl1pPr>
          </a:lstStyle>
          <a:p>
            <a:fld id="{CAEC48C1-0440-46EB-8048-E19E06FE7284}" type="datetime1">
              <a:rPr lang="ja-JP" altLang="en-US" smtClean="0"/>
              <a:pPr/>
              <a:t>2025/8/19</a:t>
            </a:fld>
            <a:endParaRPr lang="ja-JP" altLang="en-US" dirty="0"/>
          </a:p>
        </p:txBody>
      </p:sp>
      <p:sp>
        <p:nvSpPr>
          <p:cNvPr id="4" name="スライド イメージ プレースホルダー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6" tIns="45718" rIns="91436" bIns="45718" rtlCol="0" anchor="ctr"/>
          <a:lstStyle/>
          <a:p>
            <a:pPr rtl="0"/>
            <a:endParaRPr lang="ja-JP" altLang="en-US" dirty="0"/>
          </a:p>
        </p:txBody>
      </p:sp>
      <p:sp>
        <p:nvSpPr>
          <p:cNvPr id="5" name="ノート プレースホルダー 4"/>
          <p:cNvSpPr>
            <a:spLocks noGrp="1"/>
          </p:cNvSpPr>
          <p:nvPr>
            <p:ph type="body" sz="quarter" idx="3"/>
          </p:nvPr>
        </p:nvSpPr>
        <p:spPr>
          <a:xfrm>
            <a:off x="679768" y="4715155"/>
            <a:ext cx="5438140" cy="4466987"/>
          </a:xfrm>
          <a:prstGeom prst="rect">
            <a:avLst/>
          </a:prstGeom>
        </p:spPr>
        <p:txBody>
          <a:bodyPr vert="horz" lIns="91436" tIns="45718" rIns="91436" bIns="45718" rtlCol="0"/>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6" name="フッター プレースホルダー 5"/>
          <p:cNvSpPr>
            <a:spLocks noGrp="1"/>
          </p:cNvSpPr>
          <p:nvPr>
            <p:ph type="ftr" sz="quarter" idx="4"/>
          </p:nvPr>
        </p:nvSpPr>
        <p:spPr>
          <a:xfrm>
            <a:off x="2" y="9428583"/>
            <a:ext cx="2945659" cy="496332"/>
          </a:xfrm>
          <a:prstGeom prst="rect">
            <a:avLst/>
          </a:prstGeom>
        </p:spPr>
        <p:txBody>
          <a:bodyPr vert="horz" lIns="91436" tIns="45718" rIns="91436" bIns="45718"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4" y="9428583"/>
            <a:ext cx="2945659" cy="496332"/>
          </a:xfrm>
          <a:prstGeom prst="rect">
            <a:avLst/>
          </a:prstGeom>
        </p:spPr>
        <p:txBody>
          <a:bodyPr vert="horz" lIns="91436" tIns="45718" rIns="91436" bIns="45718" rtlCol="0" anchor="b"/>
          <a:lstStyle>
            <a:lvl1pPr algn="r">
              <a:defRPr sz="1200">
                <a:latin typeface="Meiryo UI" panose="020B0604030504040204" pitchFamily="50" charset="-128"/>
                <a:ea typeface="Meiryo UI" panose="020B0604030504040204" pitchFamily="50" charset="-128"/>
              </a:defRPr>
            </a:lvl1pPr>
          </a:lstStyle>
          <a:p>
            <a:fld id="{01F2A70B-78F2-4DCF-B53B-C990D2FAFB8A}" type="slidenum">
              <a:rPr lang="en-US" altLang="ja-JP" smtClean="0"/>
              <a:pPr/>
              <a:t>‹#›</a:t>
            </a:fld>
            <a:endParaRPr lang="ja-JP" altLang="en-US"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1F2A70B-78F2-4DCF-B53B-C990D2FAFB8A}" type="slidenum">
              <a:rPr lang="en-US" altLang="ja-JP" smtClean="0"/>
              <a:pPr/>
              <a:t>1</a:t>
            </a:fld>
            <a:endParaRPr lang="ja-JP" altLang="en-US" dirty="0"/>
          </a:p>
        </p:txBody>
      </p:sp>
    </p:spTree>
    <p:extLst>
      <p:ext uri="{BB962C8B-B14F-4D97-AF65-F5344CB8AC3E}">
        <p14:creationId xmlns:p14="http://schemas.microsoft.com/office/powerpoint/2010/main" val="94470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4530"/>
            <a:ext cx="9141619" cy="2387600"/>
          </a:xfrm>
        </p:spPr>
        <p:txBody>
          <a:bodyPr anchor="b">
            <a:normAutofit/>
          </a:bodyPr>
          <a:lstStyle>
            <a:lvl1pPr algn="ctr">
              <a:defRPr sz="5998"/>
            </a:lvl1pPr>
          </a:lstStyle>
          <a:p>
            <a:r>
              <a:rPr lang="ja-JP" altLang="en-US"/>
              <a:t>マスター タイトルの書式設定</a:t>
            </a:r>
            <a:endParaRPr lang="en-US" dirty="0"/>
          </a:p>
        </p:txBody>
      </p:sp>
      <p:sp>
        <p:nvSpPr>
          <p:cNvPr id="3" name="Subtitle 2"/>
          <p:cNvSpPr>
            <a:spLocks noGrp="1"/>
          </p:cNvSpPr>
          <p:nvPr>
            <p:ph type="subTitle" idx="1"/>
          </p:nvPr>
        </p:nvSpPr>
        <p:spPr>
          <a:xfrm>
            <a:off x="1523603" y="3602038"/>
            <a:ext cx="9141619" cy="1655762"/>
          </a:xfrm>
        </p:spPr>
        <p:txBody>
          <a:bodyPr>
            <a:normAutofit/>
          </a:bodyPr>
          <a:lstStyle>
            <a:lvl1pPr marL="0" indent="0" algn="ctr">
              <a:buNone/>
              <a:defRPr sz="2399">
                <a:solidFill>
                  <a:schemeClr val="tx1">
                    <a:lumMod val="75000"/>
                    <a:lumOff val="25000"/>
                  </a:schemeClr>
                </a:solidFill>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C0C7A2-A95E-4E98-8AC3-6754BC63A74E}" type="datetimeFigureOut">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A6DEB1-A2F0-493B-807B-88D1F1643B22}" type="slidenum">
              <a:rPr kumimoji="1" lang="ja-JP" altLang="en-US" smtClean="0"/>
              <a:t>‹#›</a:t>
            </a:fld>
            <a:endParaRPr kumimoji="1" lang="ja-JP" altLang="en-US"/>
          </a:p>
        </p:txBody>
      </p:sp>
    </p:spTree>
    <p:extLst>
      <p:ext uri="{BB962C8B-B14F-4D97-AF65-F5344CB8AC3E}">
        <p14:creationId xmlns:p14="http://schemas.microsoft.com/office/powerpoint/2010/main" val="351658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7BC847-0E33-460E-A3BE-5AFF6D2D7CAD}" type="datetime1">
              <a:rPr lang="ja-JP" altLang="en-US" smtClean="0"/>
              <a:t>2025/8/19</a:t>
            </a:fld>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5BA54BD-C84D-46CE-8B72-31BFB26ABA43}" type="slidenum">
              <a:rPr lang="en-US" altLang="ja-JP" smtClean="0"/>
              <a:pPr/>
              <a:t>‹#›</a:t>
            </a:fld>
            <a:endParaRPr lang="ja-JP" altLang="en-US" dirty="0"/>
          </a:p>
        </p:txBody>
      </p:sp>
    </p:spTree>
    <p:extLst>
      <p:ext uri="{BB962C8B-B14F-4D97-AF65-F5344CB8AC3E}">
        <p14:creationId xmlns:p14="http://schemas.microsoft.com/office/powerpoint/2010/main" val="319604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0362"/>
            <a:ext cx="262821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7982" y="360363"/>
            <a:ext cx="7732286"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0098885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522414" y="274638"/>
            <a:ext cx="9143998" cy="1020762"/>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a:t>マスター タイトルの書式設定</a:t>
            </a:r>
            <a:endParaRPr lang="ja-JP" altLang="en-US" dirty="0"/>
          </a:p>
        </p:txBody>
      </p:sp>
      <p:grpSp>
        <p:nvGrpSpPr>
          <p:cNvPr id="160" name="行" descr="行のグラフィック"/>
          <p:cNvGrpSpPr/>
          <p:nvPr/>
        </p:nvGrpSpPr>
        <p:grpSpPr bwMode="invGray">
          <a:xfrm>
            <a:off x="1522413" y="1514475"/>
            <a:ext cx="10569575" cy="64008"/>
            <a:chOff x="1522413" y="1514475"/>
            <a:chExt cx="10569575" cy="64008"/>
          </a:xfrm>
        </p:grpSpPr>
        <p:sp>
          <p:nvSpPr>
            <p:cNvPr id="161" name="フリーフォーム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2" name="フリーフォーム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3" name="フリーフォーム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4" name="フリーフォーム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5" name="フリーフォーム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6" name="フリーフォーム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7" name="フリーフォーム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8" name="フリーフォーム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69" name="フリーフォーム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0" name="フリーフォーム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1" name="フリーフォーム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2" name="フリーフォーム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3" name="フリーフォーム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4" name="フリーフォーム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5" name="フリーフォーム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6" name="フリーフォーム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7" name="フリーフォーム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8" name="フリーフォーム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79" name="フリーフォーム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0" name="フリーフォーム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1" name="フリーフォーム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2" name="フリーフォーム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3" name="フリーフォーム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4" name="フリーフォーム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5" name="フリーフォーム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6" name="フリーフォーム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7" name="フリーフォーム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8" name="フリーフォーム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89" name="フリーフォーム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0" name="フリーフォーム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1" name="フリーフォーム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2" name="フリーフォーム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3" name="フリーフォーム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4" name="フリーフォーム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5" name="フリーフォーム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6" name="フリーフォーム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7" name="フリーフォーム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8" name="フリーフォーム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199" name="フリーフォーム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0" name="フリーフォーム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1" name="フリーフォーム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2" name="フリーフォーム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3" name="フリーフォーム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4" name="フリーフォーム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5" name="フリーフォーム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6" name="フリーフォーム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7" name="フリーフォーム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8" name="フリーフォーム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09" name="フリーフォーム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0" name="フリーフォーム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1" name="フリーフォーム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2" name="フリーフォーム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3" name="フリーフォーム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4" name="フリーフォーム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5" name="フリーフォーム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6" name="フリーフォーム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7" name="フリーフォーム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8" name="フリーフォーム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19" name="フリーフォーム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0" name="フリーフォーム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1" name="フリーフォーム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2" name="フリーフォーム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3" name="フリーフォーム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4" name="フリーフォーム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5" name="フリーフォーム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6" name="フリーフォーム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7" name="フリーフォーム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8" name="フリーフォーム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29" name="フリーフォーム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30" name="フリーフォーム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31" name="フリーフォーム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32" name="フリーフォーム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33" name="フリーフォーム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sp>
          <p:nvSpPr>
            <p:cNvPr id="234" name="フリーフォーム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ja-JP" altLang="en-US" dirty="0">
                <a:ln>
                  <a:noFill/>
                </a:ln>
                <a:latin typeface="Meiryo UI" panose="020B0604030504040204" pitchFamily="50" charset="-128"/>
                <a:ea typeface="Meiryo UI" panose="020B0604030504040204" pitchFamily="50" charset="-128"/>
              </a:endParaRPr>
            </a:p>
          </p:txBody>
        </p:sp>
      </p:grpSp>
      <p:sp>
        <p:nvSpPr>
          <p:cNvPr id="3" name="テキスト プレースホルダー 2"/>
          <p:cNvSpPr>
            <a:spLocks noGrp="1"/>
          </p:cNvSpPr>
          <p:nvPr>
            <p:ph type="body" idx="1"/>
          </p:nvPr>
        </p:nvSpPr>
        <p:spPr>
          <a:xfrm>
            <a:off x="1522413" y="1905000"/>
            <a:ext cx="4416552" cy="762000"/>
          </a:xfrm>
        </p:spPr>
        <p:txBody>
          <a:bodyPr rtlCol="0" anchor="ctr"/>
          <a:lstStyle>
            <a:lvl1pPr marL="0" indent="0" rtl="0">
              <a:spcBef>
                <a:spcPts val="0"/>
              </a:spcBef>
              <a:buNone/>
              <a:defRPr sz="2400" b="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522413" y="2819399"/>
            <a:ext cx="4416552" cy="3352801"/>
          </a:xfrm>
        </p:spPr>
        <p:txBody>
          <a:bodyPr rtlCol="0"/>
          <a:lstStyle>
            <a:lvl1pPr rtl="0">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vl6pPr marL="1956816">
              <a:defRPr sz="1600"/>
            </a:lvl6pPr>
            <a:lvl7pPr marL="1956816">
              <a:defRPr sz="1600" baseline="0"/>
            </a:lvl7pPr>
            <a:lvl8pPr marL="1956816">
              <a:defRPr sz="1600" baseline="0"/>
            </a:lvl8pPr>
            <a:lvl9pPr marL="1956816">
              <a:defRPr sz="1600"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dirty="0"/>
          </a:p>
        </p:txBody>
      </p:sp>
      <p:sp>
        <p:nvSpPr>
          <p:cNvPr id="5" name="テキスト プレースホルダー 4"/>
          <p:cNvSpPr>
            <a:spLocks noGrp="1"/>
          </p:cNvSpPr>
          <p:nvPr>
            <p:ph type="body" sz="quarter" idx="3"/>
          </p:nvPr>
        </p:nvSpPr>
        <p:spPr>
          <a:xfrm>
            <a:off x="6249860" y="1905000"/>
            <a:ext cx="4416552" cy="762000"/>
          </a:xfrm>
        </p:spPr>
        <p:txBody>
          <a:bodyPr rtlCol="0" anchor="ctr"/>
          <a:lstStyle>
            <a:lvl1pPr marL="0" indent="0" rtl="0">
              <a:spcBef>
                <a:spcPts val="0"/>
              </a:spcBef>
              <a:buNone/>
              <a:defRPr sz="2400" b="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8"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dirty="0"/>
          </a:p>
        </p:txBody>
      </p:sp>
      <p:sp>
        <p:nvSpPr>
          <p:cNvPr id="7"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1DB8B8A9-D5E4-4480-AB55-2A448AE25D2A}" type="datetime1">
              <a:rPr lang="ja-JP" altLang="en-US" smtClean="0"/>
              <a:t>2025/8/19</a:t>
            </a:fld>
            <a:endParaRPr lang="ja-JP" altLang="en-US" dirty="0"/>
          </a:p>
        </p:txBody>
      </p:sp>
      <p:sp>
        <p:nvSpPr>
          <p:cNvPr id="9"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5BA54BD-C84D-46CE-8B72-31BFB26ABA43}" type="slidenum">
              <a:rPr lang="en-US" altLang="ja-JP" smtClean="0"/>
              <a:pPr/>
              <a:t>‹#›</a:t>
            </a:fld>
            <a:endParaRPr lang="ja-JP" altLang="en-US" dirty="0"/>
          </a:p>
        </p:txBody>
      </p:sp>
      <p:sp>
        <p:nvSpPr>
          <p:cNvPr id="85" name="コンテンツ プレースホルダー 3"/>
          <p:cNvSpPr>
            <a:spLocks noGrp="1"/>
          </p:cNvSpPr>
          <p:nvPr>
            <p:ph sz="half" idx="13"/>
          </p:nvPr>
        </p:nvSpPr>
        <p:spPr>
          <a:xfrm>
            <a:off x="6249860" y="2819400"/>
            <a:ext cx="4416552" cy="3352801"/>
          </a:xfrm>
        </p:spPr>
        <p:txBody>
          <a:bodyPr rtlCol="0"/>
          <a:lstStyle>
            <a:lvl1pPr rtl="0">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vl6pPr marL="1956816">
              <a:defRPr sz="1600"/>
            </a:lvl6pPr>
            <a:lvl7pPr marL="1956816">
              <a:defRPr sz="1600" baseline="0"/>
            </a:lvl7pPr>
            <a:lvl8pPr marL="1956816">
              <a:defRPr sz="1600" baseline="0"/>
            </a:lvl8pPr>
            <a:lvl9pPr marL="1956816">
              <a:defRPr sz="1600"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4530"/>
            <a:ext cx="9141619" cy="2387600"/>
          </a:xfrm>
        </p:spPr>
        <p:txBody>
          <a:bodyPr anchor="b">
            <a:normAutofit/>
          </a:bodyPr>
          <a:lstStyle>
            <a:lvl1pPr algn="ctr">
              <a:defRPr sz="5998"/>
            </a:lvl1pPr>
          </a:lstStyle>
          <a:p>
            <a:r>
              <a:rPr lang="ja-JP" altLang="en-US"/>
              <a:t>マスター タイトルの書式設定</a:t>
            </a:r>
            <a:endParaRPr lang="en-US" dirty="0"/>
          </a:p>
        </p:txBody>
      </p:sp>
      <p:sp>
        <p:nvSpPr>
          <p:cNvPr id="3" name="Subtitle 2"/>
          <p:cNvSpPr>
            <a:spLocks noGrp="1"/>
          </p:cNvSpPr>
          <p:nvPr>
            <p:ph type="subTitle" idx="1"/>
          </p:nvPr>
        </p:nvSpPr>
        <p:spPr>
          <a:xfrm>
            <a:off x="1523603" y="3602038"/>
            <a:ext cx="9141619" cy="1655762"/>
          </a:xfrm>
        </p:spPr>
        <p:txBody>
          <a:bodyPr>
            <a:normAutofit/>
          </a:bodyPr>
          <a:lstStyle>
            <a:lvl1pPr marL="0" indent="0" algn="ctr">
              <a:buNone/>
              <a:defRPr sz="2399">
                <a:solidFill>
                  <a:schemeClr val="tx1">
                    <a:lumMod val="75000"/>
                    <a:lumOff val="25000"/>
                  </a:schemeClr>
                </a:solidFill>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C0C7A2-A95E-4E98-8AC3-6754BC63A74E}" type="datetimeFigureOut">
              <a:rPr kumimoji="1" lang="ja-JP" altLang="en-US" smtClean="0"/>
              <a:t>2025/8/19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A6DEB1-A2F0-493B-807B-88D1F1643B22}" type="slidenum">
              <a:rPr kumimoji="1" lang="ja-JP" altLang="en-US" smtClean="0"/>
              <a:t>‹#›</a:t>
            </a:fld>
            <a:endParaRPr kumimoji="1" lang="ja-JP" altLang="en-US"/>
          </a:p>
        </p:txBody>
      </p:sp>
    </p:spTree>
    <p:extLst>
      <p:ext uri="{BB962C8B-B14F-4D97-AF65-F5344CB8AC3E}">
        <p14:creationId xmlns:p14="http://schemas.microsoft.com/office/powerpoint/2010/main" val="116332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4C640D-C981-44DD-9416-7EC34DC78EC9}"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091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633" y="1712423"/>
            <a:ext cx="10512862" cy="2851208"/>
          </a:xfrm>
        </p:spPr>
        <p:txBody>
          <a:bodyPr anchor="b">
            <a:normAutofit/>
          </a:bodyPr>
          <a:lstStyle>
            <a:lvl1pPr>
              <a:defRPr sz="5998"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633" y="4552634"/>
            <a:ext cx="10512862" cy="1500187"/>
          </a:xfrm>
        </p:spPr>
        <p:txBody>
          <a:bodyPr anchor="t">
            <a:normAutofit/>
          </a:bodyPr>
          <a:lstStyle>
            <a:lvl1pPr marL="0" indent="0">
              <a:buNone/>
              <a:defRPr sz="23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38036357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4907" y="1828801"/>
            <a:ext cx="5180251"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0592" y="1828801"/>
            <a:ext cx="5180251"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21008585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4907" y="1681851"/>
            <a:ext cx="5154857" cy="825699"/>
          </a:xfrm>
        </p:spPr>
        <p:txBody>
          <a:bodyPr anchor="b">
            <a:normAutofit/>
          </a:bodyP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4907" y="2507551"/>
            <a:ext cx="5154857"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0593" y="1681851"/>
            <a:ext cx="5180252" cy="825698"/>
          </a:xfrm>
        </p:spPr>
        <p:txBody>
          <a:bodyPr anchor="b"/>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0593" y="2507551"/>
            <a:ext cx="5180252"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8" name="Footer Placeholder 7"/>
          <p:cNvSpPr>
            <a:spLocks noGrp="1"/>
          </p:cNvSpPr>
          <p:nvPr>
            <p:ph type="ftr" sz="quarter" idx="11"/>
          </p:nvPr>
        </p:nvSpPr>
        <p:spPr/>
        <p:txBody>
          <a:bodyPr/>
          <a:lstStyle/>
          <a:p>
            <a:endParaRPr lang="ja-JP" altLang="en-US" noProof="0" dirty="0"/>
          </a:p>
        </p:txBody>
      </p:sp>
      <p:sp>
        <p:nvSpPr>
          <p:cNvPr id="9" name="Slide Number Placeholder 8"/>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2128088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4E0FA8-2725-4BC8-B993-3AD6D082E1BF}" type="datetime1">
              <a:rPr lang="ja-JP" altLang="en-US" noProof="0" smtClean="0"/>
              <a:t>2025/8/19</a:t>
            </a:fld>
            <a:endParaRPr lang="ja-JP" altLang="en-US" noProof="0" dirty="0"/>
          </a:p>
        </p:txBody>
      </p:sp>
      <p:sp>
        <p:nvSpPr>
          <p:cNvPr id="4" name="Footer Placeholder 3"/>
          <p:cNvSpPr>
            <a:spLocks noGrp="1"/>
          </p:cNvSpPr>
          <p:nvPr>
            <p:ph type="ftr" sz="quarter" idx="11"/>
          </p:nvPr>
        </p:nvSpPr>
        <p:spPr/>
        <p:txBody>
          <a:bodyPr/>
          <a:lstStyle/>
          <a:p>
            <a:endParaRPr lang="ja-JP" altLang="en-US" noProof="0" dirty="0"/>
          </a:p>
        </p:txBody>
      </p:sp>
      <p:sp>
        <p:nvSpPr>
          <p:cNvPr id="5" name="Slide Number Placeholder 4"/>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413263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3" name="Footer Placeholder 2"/>
          <p:cNvSpPr>
            <a:spLocks noGrp="1"/>
          </p:cNvSpPr>
          <p:nvPr>
            <p:ph type="ftr" sz="quarter" idx="11"/>
          </p:nvPr>
        </p:nvSpPr>
        <p:spPr/>
        <p:txBody>
          <a:bodyPr/>
          <a:lstStyle/>
          <a:p>
            <a:endParaRPr lang="ja-JP" altLang="en-US" noProof="0" dirty="0"/>
          </a:p>
        </p:txBody>
      </p:sp>
      <p:sp>
        <p:nvSpPr>
          <p:cNvPr id="4" name="Slide Number Placeholder 3"/>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352074244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4C640D-C981-44DD-9416-7EC34DC78EC9}"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413215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930896" cy="1600197"/>
          </a:xfrm>
        </p:spPr>
        <p:txBody>
          <a:bodyPr anchor="b">
            <a:normAutofit/>
          </a:bodyPr>
          <a:lstStyle>
            <a:lvl1pPr>
              <a:defRPr sz="3199" b="0"/>
            </a:lvl1pPr>
          </a:lstStyle>
          <a:p>
            <a:r>
              <a:rPr lang="ja-JP" altLang="en-US"/>
              <a:t>マスター タイトルの書式設定</a:t>
            </a:r>
            <a:endParaRPr lang="en-US" dirty="0"/>
          </a:p>
        </p:txBody>
      </p:sp>
      <p:sp>
        <p:nvSpPr>
          <p:cNvPr id="3" name="Content Placeholder 2"/>
          <p:cNvSpPr>
            <a:spLocks noGrp="1"/>
          </p:cNvSpPr>
          <p:nvPr>
            <p:ph idx="1"/>
          </p:nvPr>
        </p:nvSpPr>
        <p:spPr>
          <a:xfrm>
            <a:off x="5180250" y="990600"/>
            <a:ext cx="6170593" cy="48768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029" y="2057399"/>
            <a:ext cx="3930896" cy="3810001"/>
          </a:xfrm>
        </p:spPr>
        <p:txBody>
          <a:bodyPr>
            <a:normAutofit/>
          </a:bodyPr>
          <a:lstStyle>
            <a:lvl1pPr marL="0" indent="0">
              <a:lnSpc>
                <a:spcPct val="90000"/>
              </a:lnSpc>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39370945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0"/>
            <a:ext cx="3930896" cy="1600200"/>
          </a:xfrm>
        </p:spPr>
        <p:txBody>
          <a:bodyPr anchor="b">
            <a:normAutofit/>
          </a:bodyPr>
          <a:lstStyle>
            <a:lvl1pPr>
              <a:defRPr sz="3199"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0250" y="990600"/>
            <a:ext cx="6170593" cy="4876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029" y="2057400"/>
            <a:ext cx="3930896" cy="3810000"/>
          </a:xfrm>
        </p:spPr>
        <p:txBody>
          <a:bodyPr>
            <a:normAutofit/>
          </a:bodyPr>
          <a:lstStyle>
            <a:lvl1pPr marL="0" indent="0">
              <a:lnSpc>
                <a:spcPct val="90000"/>
              </a:lnSpc>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12409538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7BC847-0E33-460E-A3BE-5AFF6D2D7CAD}" type="datetime1">
              <a:rPr lang="ja-JP" altLang="en-US" smtClean="0"/>
              <a:t>2025/8/19</a:t>
            </a:fld>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5BA54BD-C84D-46CE-8B72-31BFB26ABA43}" type="slidenum">
              <a:rPr lang="en-US" altLang="ja-JP" smtClean="0"/>
              <a:pPr/>
              <a:t>‹#›</a:t>
            </a:fld>
            <a:endParaRPr lang="ja-JP" altLang="en-US" dirty="0"/>
          </a:p>
        </p:txBody>
      </p:sp>
    </p:spTree>
    <p:extLst>
      <p:ext uri="{BB962C8B-B14F-4D97-AF65-F5344CB8AC3E}">
        <p14:creationId xmlns:p14="http://schemas.microsoft.com/office/powerpoint/2010/main" val="31364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0362"/>
            <a:ext cx="262821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7982" y="360363"/>
            <a:ext cx="7732286"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50091133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22584D-5995-410A-A93E-FA2BE83D9BD9}"/>
              </a:ext>
            </a:extLst>
          </p:cNvPr>
          <p:cNvSpPr>
            <a:spLocks noGrp="1"/>
          </p:cNvSpPr>
          <p:nvPr>
            <p:ph type="ctrTitle"/>
          </p:nvPr>
        </p:nvSpPr>
        <p:spPr>
          <a:xfrm>
            <a:off x="1523603" y="1122363"/>
            <a:ext cx="9141619" cy="2387600"/>
          </a:xfrm>
        </p:spPr>
        <p:txBody>
          <a:bodyPr anchor="b"/>
          <a:lstStyle>
            <a:lvl1pPr algn="ctr">
              <a:defRPr sz="5998"/>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FCFD2BE-725F-49E6-ADCA-78EEE50883F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08A6606-FA82-4BA1-80ED-798316E9EBFD}"/>
              </a:ext>
            </a:extLst>
          </p:cNvPr>
          <p:cNvSpPr>
            <a:spLocks noGrp="1"/>
          </p:cNvSpPr>
          <p:nvPr>
            <p:ph type="dt" sz="half" idx="10"/>
          </p:nvPr>
        </p:nvSpPr>
        <p:spPr/>
        <p:txBody>
          <a:bodyPr/>
          <a:lstStyle/>
          <a:p>
            <a:fld id="{D9C0C7A2-A95E-4E98-8AC3-6754BC63A74E}" type="datetimeFigureOut">
              <a:rPr kumimoji="1" lang="ja-JP" altLang="en-US" smtClean="0"/>
              <a:t>2025/8/19</a:t>
            </a:fld>
            <a:endParaRPr kumimoji="1" lang="ja-JP" altLang="en-US"/>
          </a:p>
        </p:txBody>
      </p:sp>
      <p:sp>
        <p:nvSpPr>
          <p:cNvPr id="5" name="フッター プレースホルダー 4">
            <a:extLst>
              <a:ext uri="{FF2B5EF4-FFF2-40B4-BE49-F238E27FC236}">
                <a16:creationId xmlns:a16="http://schemas.microsoft.com/office/drawing/2014/main" id="{1481E698-5356-464E-85EC-BB5462A719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2177A9-AF1F-477C-943C-6CA416FE6920}"/>
              </a:ext>
            </a:extLst>
          </p:cNvPr>
          <p:cNvSpPr>
            <a:spLocks noGrp="1"/>
          </p:cNvSpPr>
          <p:nvPr>
            <p:ph type="sldNum" sz="quarter" idx="12"/>
          </p:nvPr>
        </p:nvSpPr>
        <p:spPr/>
        <p:txBody>
          <a:bodyPr/>
          <a:lstStyle/>
          <a:p>
            <a:fld id="{43A6DEB1-A2F0-493B-807B-88D1F1643B22}" type="slidenum">
              <a:rPr kumimoji="1" lang="ja-JP" altLang="en-US" smtClean="0"/>
              <a:t>‹#›</a:t>
            </a:fld>
            <a:endParaRPr kumimoji="1" lang="ja-JP" altLang="en-US"/>
          </a:p>
        </p:txBody>
      </p:sp>
    </p:spTree>
    <p:extLst>
      <p:ext uri="{BB962C8B-B14F-4D97-AF65-F5344CB8AC3E}">
        <p14:creationId xmlns:p14="http://schemas.microsoft.com/office/powerpoint/2010/main" val="26239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4750E-B7E3-47F1-982C-E77A5CB151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C98CD3-3375-4D61-9870-153B24155DD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7B4A99-F075-4008-AEBC-FDC44AE22606}"/>
              </a:ext>
            </a:extLst>
          </p:cNvPr>
          <p:cNvSpPr>
            <a:spLocks noGrp="1"/>
          </p:cNvSpPr>
          <p:nvPr>
            <p:ph type="dt" sz="half" idx="10"/>
          </p:nvPr>
        </p:nvSpPr>
        <p:spPr/>
        <p:txBody>
          <a:bodyPr/>
          <a:lstStyle/>
          <a:p>
            <a:fld id="{2A4C640D-C981-44DD-9416-7EC34DC78EC9}" type="datetime1">
              <a:rPr lang="ja-JP" altLang="en-US" noProof="0" smtClean="0"/>
              <a:t>2025/8/19</a:t>
            </a:fld>
            <a:endParaRPr lang="ja-JP" altLang="en-US" noProof="0" dirty="0"/>
          </a:p>
        </p:txBody>
      </p:sp>
      <p:sp>
        <p:nvSpPr>
          <p:cNvPr id="5" name="フッター プレースホルダー 4">
            <a:extLst>
              <a:ext uri="{FF2B5EF4-FFF2-40B4-BE49-F238E27FC236}">
                <a16:creationId xmlns:a16="http://schemas.microsoft.com/office/drawing/2014/main" id="{DE3BF9D6-F24A-4685-AA62-E2AB304732DF}"/>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4DDAD103-9B89-4A54-9008-4B4D01552435}"/>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03980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C6154-3DB9-46D9-9BE7-D59D91087A73}"/>
              </a:ext>
            </a:extLst>
          </p:cNvPr>
          <p:cNvSpPr>
            <a:spLocks noGrp="1"/>
          </p:cNvSpPr>
          <p:nvPr>
            <p:ph type="title"/>
          </p:nvPr>
        </p:nvSpPr>
        <p:spPr>
          <a:xfrm>
            <a:off x="831633" y="1709739"/>
            <a:ext cx="10512862" cy="2852737"/>
          </a:xfrm>
        </p:spPr>
        <p:txBody>
          <a:bodyPr anchor="b"/>
          <a:lstStyle>
            <a:lvl1pPr>
              <a:defRPr sz="5998"/>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F27F6A2-10E5-46FE-98D7-3564D26802DC}"/>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6FD8822-5214-4D53-8289-EA0512821D87}"/>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フッター プレースホルダー 4">
            <a:extLst>
              <a:ext uri="{FF2B5EF4-FFF2-40B4-BE49-F238E27FC236}">
                <a16:creationId xmlns:a16="http://schemas.microsoft.com/office/drawing/2014/main" id="{5FD0C18C-05F1-4269-9BDB-D5C123F26356}"/>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C78C2F11-3CFA-4F6F-AF6C-2906A239237E}"/>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72697029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84487D-7DDB-4D97-BB0F-1A0815C4C74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943F29-F8B4-4FE4-AEF5-D4255416A08C}"/>
              </a:ext>
            </a:extLst>
          </p:cNvPr>
          <p:cNvSpPr>
            <a:spLocks noGrp="1"/>
          </p:cNvSpPr>
          <p:nvPr>
            <p:ph sz="half" idx="1"/>
          </p:nvPr>
        </p:nvSpPr>
        <p:spPr>
          <a:xfrm>
            <a:off x="837982" y="1825625"/>
            <a:ext cx="51802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56A5FD9-221F-4BD0-B65D-71EB6ACC01AA}"/>
              </a:ext>
            </a:extLst>
          </p:cNvPr>
          <p:cNvSpPr>
            <a:spLocks noGrp="1"/>
          </p:cNvSpPr>
          <p:nvPr>
            <p:ph sz="half" idx="2"/>
          </p:nvPr>
        </p:nvSpPr>
        <p:spPr>
          <a:xfrm>
            <a:off x="6170592" y="1825625"/>
            <a:ext cx="51802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B6CEC80-FFC0-4E35-8269-3A8D1B86F453}"/>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フッター プレースホルダー 5">
            <a:extLst>
              <a:ext uri="{FF2B5EF4-FFF2-40B4-BE49-F238E27FC236}">
                <a16:creationId xmlns:a16="http://schemas.microsoft.com/office/drawing/2014/main" id="{1CE331D8-0926-4EDE-9C33-CB49E26FFF18}"/>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954A82C1-4DA0-4A7E-9D21-4909DEBE95EA}"/>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365442060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28FA05-6B98-4212-AD00-6399607C59CA}"/>
              </a:ext>
            </a:extLst>
          </p:cNvPr>
          <p:cNvSpPr>
            <a:spLocks noGrp="1"/>
          </p:cNvSpPr>
          <p:nvPr>
            <p:ph type="title"/>
          </p:nvPr>
        </p:nvSpPr>
        <p:spPr>
          <a:xfrm>
            <a:off x="839569" y="365126"/>
            <a:ext cx="10512862"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352F02-84BD-43A1-86C8-449F0A330E9A}"/>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02FB35B-46C4-4769-86CF-C5EC7E122296}"/>
              </a:ext>
            </a:extLst>
          </p:cNvPr>
          <p:cNvSpPr>
            <a:spLocks noGrp="1"/>
          </p:cNvSpPr>
          <p:nvPr>
            <p:ph sz="half" idx="2"/>
          </p:nvPr>
        </p:nvSpPr>
        <p:spPr>
          <a:xfrm>
            <a:off x="839570" y="2505075"/>
            <a:ext cx="5156444"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154EB68-9156-4838-A9E4-15C491972209}"/>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BCDA3F-3AA9-4B46-8D03-EF7F0521B20D}"/>
              </a:ext>
            </a:extLst>
          </p:cNvPr>
          <p:cNvSpPr>
            <a:spLocks noGrp="1"/>
          </p:cNvSpPr>
          <p:nvPr>
            <p:ph sz="quarter" idx="4"/>
          </p:nvPr>
        </p:nvSpPr>
        <p:spPr>
          <a:xfrm>
            <a:off x="6170593" y="2505075"/>
            <a:ext cx="518183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22453DF-6766-4B20-B5D6-7B12A8718F94}"/>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8" name="フッター プレースホルダー 7">
            <a:extLst>
              <a:ext uri="{FF2B5EF4-FFF2-40B4-BE49-F238E27FC236}">
                <a16:creationId xmlns:a16="http://schemas.microsoft.com/office/drawing/2014/main" id="{0CC9DAD6-0284-426A-B583-90E1B3A3630C}"/>
              </a:ext>
            </a:extLst>
          </p:cNvPr>
          <p:cNvSpPr>
            <a:spLocks noGrp="1"/>
          </p:cNvSpPr>
          <p:nvPr>
            <p:ph type="ftr" sz="quarter" idx="11"/>
          </p:nvPr>
        </p:nvSpPr>
        <p:spPr/>
        <p:txBody>
          <a:bodyPr/>
          <a:lstStyle/>
          <a:p>
            <a:endParaRPr lang="ja-JP" altLang="en-US" noProof="0" dirty="0"/>
          </a:p>
        </p:txBody>
      </p:sp>
      <p:sp>
        <p:nvSpPr>
          <p:cNvPr id="9" name="スライド番号プレースホルダー 8">
            <a:extLst>
              <a:ext uri="{FF2B5EF4-FFF2-40B4-BE49-F238E27FC236}">
                <a16:creationId xmlns:a16="http://schemas.microsoft.com/office/drawing/2014/main" id="{BE87B7A9-0E18-4419-98FF-F4FCF1E33801}"/>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37699870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F4517-8A33-4DF5-9499-7A2AADDD197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4CD3267-2D1A-45EA-B4CA-102F2FAACC35}"/>
              </a:ext>
            </a:extLst>
          </p:cNvPr>
          <p:cNvSpPr>
            <a:spLocks noGrp="1"/>
          </p:cNvSpPr>
          <p:nvPr>
            <p:ph type="dt" sz="half" idx="10"/>
          </p:nvPr>
        </p:nvSpPr>
        <p:spPr/>
        <p:txBody>
          <a:bodyPr/>
          <a:lstStyle/>
          <a:p>
            <a:fld id="{384E0FA8-2725-4BC8-B993-3AD6D082E1BF}" type="datetime1">
              <a:rPr lang="ja-JP" altLang="en-US" noProof="0" smtClean="0"/>
              <a:t>2025/8/19</a:t>
            </a:fld>
            <a:endParaRPr lang="ja-JP" altLang="en-US" noProof="0" dirty="0"/>
          </a:p>
        </p:txBody>
      </p:sp>
      <p:sp>
        <p:nvSpPr>
          <p:cNvPr id="4" name="フッター プレースホルダー 3">
            <a:extLst>
              <a:ext uri="{FF2B5EF4-FFF2-40B4-BE49-F238E27FC236}">
                <a16:creationId xmlns:a16="http://schemas.microsoft.com/office/drawing/2014/main" id="{454EC254-EBB2-49E0-B704-CB5CEFD48275}"/>
              </a:ext>
            </a:extLst>
          </p:cNvPr>
          <p:cNvSpPr>
            <a:spLocks noGrp="1"/>
          </p:cNvSpPr>
          <p:nvPr>
            <p:ph type="ftr" sz="quarter" idx="11"/>
          </p:nvPr>
        </p:nvSpPr>
        <p:spPr/>
        <p:txBody>
          <a:bodyPr/>
          <a:lstStyle/>
          <a:p>
            <a:endParaRPr lang="ja-JP" altLang="en-US" noProof="0" dirty="0"/>
          </a:p>
        </p:txBody>
      </p:sp>
      <p:sp>
        <p:nvSpPr>
          <p:cNvPr id="5" name="スライド番号プレースホルダー 4">
            <a:extLst>
              <a:ext uri="{FF2B5EF4-FFF2-40B4-BE49-F238E27FC236}">
                <a16:creationId xmlns:a16="http://schemas.microsoft.com/office/drawing/2014/main" id="{D3E9E477-B506-45F0-AA6E-1B2286CD932D}"/>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68926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633" y="1712423"/>
            <a:ext cx="10512862" cy="2851208"/>
          </a:xfrm>
        </p:spPr>
        <p:txBody>
          <a:bodyPr anchor="b">
            <a:normAutofit/>
          </a:bodyPr>
          <a:lstStyle>
            <a:lvl1pPr>
              <a:defRPr sz="5998"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633" y="4552634"/>
            <a:ext cx="10512862" cy="1500187"/>
          </a:xfrm>
        </p:spPr>
        <p:txBody>
          <a:bodyPr anchor="t">
            <a:normAutofit/>
          </a:bodyPr>
          <a:lstStyle>
            <a:lvl1pPr marL="0" indent="0">
              <a:buNone/>
              <a:defRPr sz="23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363349856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C619AC9-B1D4-4B37-B105-54098DB1131A}"/>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3" name="フッター プレースホルダー 2">
            <a:extLst>
              <a:ext uri="{FF2B5EF4-FFF2-40B4-BE49-F238E27FC236}">
                <a16:creationId xmlns:a16="http://schemas.microsoft.com/office/drawing/2014/main" id="{024B60A9-59F0-4F9D-8A1C-B628B3CEDFF4}"/>
              </a:ext>
            </a:extLst>
          </p:cNvPr>
          <p:cNvSpPr>
            <a:spLocks noGrp="1"/>
          </p:cNvSpPr>
          <p:nvPr>
            <p:ph type="ftr" sz="quarter" idx="11"/>
          </p:nvPr>
        </p:nvSpPr>
        <p:spPr/>
        <p:txBody>
          <a:bodyPr/>
          <a:lstStyle/>
          <a:p>
            <a:endParaRPr lang="ja-JP" altLang="en-US" noProof="0" dirty="0"/>
          </a:p>
        </p:txBody>
      </p:sp>
      <p:sp>
        <p:nvSpPr>
          <p:cNvPr id="4" name="スライド番号プレースホルダー 3">
            <a:extLst>
              <a:ext uri="{FF2B5EF4-FFF2-40B4-BE49-F238E27FC236}">
                <a16:creationId xmlns:a16="http://schemas.microsoft.com/office/drawing/2014/main" id="{97DE62C8-4C0A-4DFA-BCF9-35E9EDFB13C7}"/>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59007598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91ACDE-A4A9-4E9D-B670-9EB125C9423D}"/>
              </a:ext>
            </a:extLst>
          </p:cNvPr>
          <p:cNvSpPr>
            <a:spLocks noGrp="1"/>
          </p:cNvSpPr>
          <p:nvPr>
            <p:ph type="title"/>
          </p:nvPr>
        </p:nvSpPr>
        <p:spPr>
          <a:xfrm>
            <a:off x="839570" y="457200"/>
            <a:ext cx="3931213" cy="1600200"/>
          </a:xfrm>
        </p:spPr>
        <p:txBody>
          <a:bodyPr anchor="b"/>
          <a:lstStyle>
            <a:lvl1pPr>
              <a:defRPr sz="3199"/>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F4EF09-9B5F-4402-9317-5C2A39FF21E5}"/>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ECA6D8C-881B-4747-B966-503D5D2CADF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6323946-7E87-4E6E-8A87-E41158B49B01}"/>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フッター プレースホルダー 5">
            <a:extLst>
              <a:ext uri="{FF2B5EF4-FFF2-40B4-BE49-F238E27FC236}">
                <a16:creationId xmlns:a16="http://schemas.microsoft.com/office/drawing/2014/main" id="{5CC26494-C358-4FE7-BAC7-76157280F668}"/>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AFC6810A-0F87-43BE-A3EB-18D07AD76736}"/>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40280330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AE50B-AA51-43EF-90D0-D9B9F3E66545}"/>
              </a:ext>
            </a:extLst>
          </p:cNvPr>
          <p:cNvSpPr>
            <a:spLocks noGrp="1"/>
          </p:cNvSpPr>
          <p:nvPr>
            <p:ph type="title"/>
          </p:nvPr>
        </p:nvSpPr>
        <p:spPr>
          <a:xfrm>
            <a:off x="839570" y="457200"/>
            <a:ext cx="3931213" cy="1600200"/>
          </a:xfrm>
        </p:spPr>
        <p:txBody>
          <a:bodyPr anchor="b"/>
          <a:lstStyle>
            <a:lvl1pPr>
              <a:defRPr sz="3199"/>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2509DCE-1668-4AEA-A71F-231C5559AFCD}"/>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kumimoji="1" lang="ja-JP" altLang="en-US"/>
          </a:p>
        </p:txBody>
      </p:sp>
      <p:sp>
        <p:nvSpPr>
          <p:cNvPr id="4" name="テキスト プレースホルダー 3">
            <a:extLst>
              <a:ext uri="{FF2B5EF4-FFF2-40B4-BE49-F238E27FC236}">
                <a16:creationId xmlns:a16="http://schemas.microsoft.com/office/drawing/2014/main" id="{1B7A3264-CDF4-4994-ACFB-4C929770FD6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31B0FA-E2DE-46A4-943D-2D8428FC85A2}"/>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フッター プレースホルダー 5">
            <a:extLst>
              <a:ext uri="{FF2B5EF4-FFF2-40B4-BE49-F238E27FC236}">
                <a16:creationId xmlns:a16="http://schemas.microsoft.com/office/drawing/2014/main" id="{A1F98E8A-B810-4697-9159-118BFFDC5D6C}"/>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C34091FE-F5FC-494D-A8DE-BB68B9E92786}"/>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80865539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BFB414-FE83-4D2E-A9C1-3DCB472DB50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5AAC8AB-6301-4A05-9CA0-3C31CA20D66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840AAC-06E1-4441-B45B-8D3B03DAE6F2}"/>
              </a:ext>
            </a:extLst>
          </p:cNvPr>
          <p:cNvSpPr>
            <a:spLocks noGrp="1"/>
          </p:cNvSpPr>
          <p:nvPr>
            <p:ph type="dt" sz="half" idx="10"/>
          </p:nvPr>
        </p:nvSpPr>
        <p:spPr/>
        <p:txBody>
          <a:bodyPr/>
          <a:lstStyle/>
          <a:p>
            <a:fld id="{567BC847-0E33-460E-A3BE-5AFF6D2D7CAD}" type="datetime1">
              <a:rPr lang="ja-JP" altLang="en-US" smtClean="0"/>
              <a:t>2025/8/19</a:t>
            </a:fld>
            <a:endParaRPr lang="ja-JP" altLang="en-US" dirty="0"/>
          </a:p>
        </p:txBody>
      </p:sp>
      <p:sp>
        <p:nvSpPr>
          <p:cNvPr id="5" name="フッター プレースホルダー 4">
            <a:extLst>
              <a:ext uri="{FF2B5EF4-FFF2-40B4-BE49-F238E27FC236}">
                <a16:creationId xmlns:a16="http://schemas.microsoft.com/office/drawing/2014/main" id="{9CC0C340-0C87-4843-ACD2-A2C613BE1198}"/>
              </a:ext>
            </a:extLst>
          </p:cNvPr>
          <p:cNvSpPr>
            <a:spLocks noGrp="1"/>
          </p:cNvSpPr>
          <p:nvPr>
            <p:ph type="ftr" sz="quarter" idx="11"/>
          </p:nvPr>
        </p:nvSpPr>
        <p:spPr/>
        <p:txBody>
          <a:bodyPr/>
          <a:lstStyle/>
          <a:p>
            <a:endParaRPr lang="ja-JP" altLang="en-US" dirty="0"/>
          </a:p>
        </p:txBody>
      </p:sp>
      <p:sp>
        <p:nvSpPr>
          <p:cNvPr id="6" name="スライド番号プレースホルダー 5">
            <a:extLst>
              <a:ext uri="{FF2B5EF4-FFF2-40B4-BE49-F238E27FC236}">
                <a16:creationId xmlns:a16="http://schemas.microsoft.com/office/drawing/2014/main" id="{C0001F33-FE22-4297-91A5-DCB8C00E15AF}"/>
              </a:ext>
            </a:extLst>
          </p:cNvPr>
          <p:cNvSpPr>
            <a:spLocks noGrp="1"/>
          </p:cNvSpPr>
          <p:nvPr>
            <p:ph type="sldNum" sz="quarter" idx="12"/>
          </p:nvPr>
        </p:nvSpPr>
        <p:spPr/>
        <p:txBody>
          <a:bodyPr/>
          <a:lstStyle/>
          <a:p>
            <a:fld id="{25BA54BD-C84D-46CE-8B72-31BFB26ABA43}" type="slidenum">
              <a:rPr lang="en-US" altLang="ja-JP" smtClean="0"/>
              <a:pPr/>
              <a:t>‹#›</a:t>
            </a:fld>
            <a:endParaRPr lang="ja-JP" altLang="en-US" dirty="0"/>
          </a:p>
        </p:txBody>
      </p:sp>
    </p:spTree>
    <p:extLst>
      <p:ext uri="{BB962C8B-B14F-4D97-AF65-F5344CB8AC3E}">
        <p14:creationId xmlns:p14="http://schemas.microsoft.com/office/powerpoint/2010/main" val="13574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285F642-3850-4228-AB15-9E8FF5BFDF16}"/>
              </a:ext>
            </a:extLst>
          </p:cNvPr>
          <p:cNvSpPr>
            <a:spLocks noGrp="1"/>
          </p:cNvSpPr>
          <p:nvPr>
            <p:ph type="title" orient="vert"/>
          </p:nvPr>
        </p:nvSpPr>
        <p:spPr>
          <a:xfrm>
            <a:off x="8722628" y="365125"/>
            <a:ext cx="262821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C0FBA98-3049-42BE-BF85-BC1A7BBAF06C}"/>
              </a:ext>
            </a:extLst>
          </p:cNvPr>
          <p:cNvSpPr>
            <a:spLocks noGrp="1"/>
          </p:cNvSpPr>
          <p:nvPr>
            <p:ph type="body" orient="vert" idx="1"/>
          </p:nvPr>
        </p:nvSpPr>
        <p:spPr>
          <a:xfrm>
            <a:off x="837982" y="365125"/>
            <a:ext cx="7732286"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FC2BDA-A722-4EE5-8DE5-F8F48A17D014}"/>
              </a:ext>
            </a:extLst>
          </p:cNvPr>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5" name="フッター プレースホルダー 4">
            <a:extLst>
              <a:ext uri="{FF2B5EF4-FFF2-40B4-BE49-F238E27FC236}">
                <a16:creationId xmlns:a16="http://schemas.microsoft.com/office/drawing/2014/main" id="{B8B11977-170B-4C13-8D44-2D7B5938FE7A}"/>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DE982557-23EA-4949-8653-B357756CD036}"/>
              </a:ext>
            </a:extLst>
          </p:cNvPr>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2242991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4907" y="1828801"/>
            <a:ext cx="5180251"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0592" y="1828801"/>
            <a:ext cx="5180251"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39722736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4907" y="1681851"/>
            <a:ext cx="5154857" cy="825699"/>
          </a:xfrm>
        </p:spPr>
        <p:txBody>
          <a:bodyPr anchor="b">
            <a:normAutofit/>
          </a:bodyP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4907" y="2507551"/>
            <a:ext cx="5154857"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0593" y="1681851"/>
            <a:ext cx="5180252" cy="825698"/>
          </a:xfrm>
        </p:spPr>
        <p:txBody>
          <a:bodyPr anchor="b"/>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0593" y="2507551"/>
            <a:ext cx="5180252"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8" name="Footer Placeholder 7"/>
          <p:cNvSpPr>
            <a:spLocks noGrp="1"/>
          </p:cNvSpPr>
          <p:nvPr>
            <p:ph type="ftr" sz="quarter" idx="11"/>
          </p:nvPr>
        </p:nvSpPr>
        <p:spPr/>
        <p:txBody>
          <a:bodyPr/>
          <a:lstStyle/>
          <a:p>
            <a:endParaRPr lang="ja-JP" altLang="en-US" noProof="0" dirty="0"/>
          </a:p>
        </p:txBody>
      </p:sp>
      <p:sp>
        <p:nvSpPr>
          <p:cNvPr id="9" name="Slide Number Placeholder 8"/>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6136401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4E0FA8-2725-4BC8-B993-3AD6D082E1BF}" type="datetime1">
              <a:rPr lang="ja-JP" altLang="en-US" noProof="0" smtClean="0"/>
              <a:t>2025/8/19</a:t>
            </a:fld>
            <a:endParaRPr lang="ja-JP" altLang="en-US" noProof="0" dirty="0"/>
          </a:p>
        </p:txBody>
      </p:sp>
      <p:sp>
        <p:nvSpPr>
          <p:cNvPr id="4" name="Footer Placeholder 3"/>
          <p:cNvSpPr>
            <a:spLocks noGrp="1"/>
          </p:cNvSpPr>
          <p:nvPr>
            <p:ph type="ftr" sz="quarter" idx="11"/>
          </p:nvPr>
        </p:nvSpPr>
        <p:spPr/>
        <p:txBody>
          <a:bodyPr/>
          <a:lstStyle/>
          <a:p>
            <a:endParaRPr lang="ja-JP" altLang="en-US" noProof="0" dirty="0"/>
          </a:p>
        </p:txBody>
      </p:sp>
      <p:sp>
        <p:nvSpPr>
          <p:cNvPr id="5" name="Slide Number Placeholder 4"/>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65224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3" name="Footer Placeholder 2"/>
          <p:cNvSpPr>
            <a:spLocks noGrp="1"/>
          </p:cNvSpPr>
          <p:nvPr>
            <p:ph type="ftr" sz="quarter" idx="11"/>
          </p:nvPr>
        </p:nvSpPr>
        <p:spPr/>
        <p:txBody>
          <a:bodyPr/>
          <a:lstStyle/>
          <a:p>
            <a:endParaRPr lang="ja-JP" altLang="en-US" noProof="0" dirty="0"/>
          </a:p>
        </p:txBody>
      </p:sp>
      <p:sp>
        <p:nvSpPr>
          <p:cNvPr id="4" name="Slide Number Placeholder 3"/>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50478170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930896" cy="1600197"/>
          </a:xfrm>
        </p:spPr>
        <p:txBody>
          <a:bodyPr anchor="b">
            <a:normAutofit/>
          </a:bodyPr>
          <a:lstStyle>
            <a:lvl1pPr>
              <a:defRPr sz="3199" b="0"/>
            </a:lvl1pPr>
          </a:lstStyle>
          <a:p>
            <a:r>
              <a:rPr lang="ja-JP" altLang="en-US"/>
              <a:t>マスター タイトルの書式設定</a:t>
            </a:r>
            <a:endParaRPr lang="en-US" dirty="0"/>
          </a:p>
        </p:txBody>
      </p:sp>
      <p:sp>
        <p:nvSpPr>
          <p:cNvPr id="3" name="Content Placeholder 2"/>
          <p:cNvSpPr>
            <a:spLocks noGrp="1"/>
          </p:cNvSpPr>
          <p:nvPr>
            <p:ph idx="1"/>
          </p:nvPr>
        </p:nvSpPr>
        <p:spPr>
          <a:xfrm>
            <a:off x="5180250" y="990600"/>
            <a:ext cx="6170593" cy="48768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029" y="2057399"/>
            <a:ext cx="3930896" cy="3810001"/>
          </a:xfrm>
        </p:spPr>
        <p:txBody>
          <a:bodyPr>
            <a:normAutofit/>
          </a:bodyPr>
          <a:lstStyle>
            <a:lvl1pPr marL="0" indent="0">
              <a:lnSpc>
                <a:spcPct val="90000"/>
              </a:lnSpc>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48837182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0"/>
            <a:ext cx="3930896" cy="1600200"/>
          </a:xfrm>
        </p:spPr>
        <p:txBody>
          <a:bodyPr anchor="b">
            <a:normAutofit/>
          </a:bodyPr>
          <a:lstStyle>
            <a:lvl1pPr>
              <a:defRPr sz="3199"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0250" y="990600"/>
            <a:ext cx="6170593" cy="4876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029" y="2057400"/>
            <a:ext cx="3930896" cy="3810000"/>
          </a:xfrm>
        </p:spPr>
        <p:txBody>
          <a:bodyPr>
            <a:normAutofit/>
          </a:bodyPr>
          <a:lstStyle>
            <a:lvl1pPr marL="0" indent="0">
              <a:lnSpc>
                <a:spcPct val="90000"/>
              </a:lnSpc>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5DF60A-26F9-488A-9CFE-3DD4767C5E66}" type="datetime1">
              <a:rPr lang="ja-JP" altLang="en-US" noProof="0" smtClean="0"/>
              <a:t>2025/8/19</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42266381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4907" y="365760"/>
            <a:ext cx="10512862"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4907" y="1828801"/>
            <a:ext cx="10512862"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ja-JP" altLang="en-US" noProof="0" dirty="0"/>
          </a:p>
        </p:txBody>
      </p:sp>
      <p:sp>
        <p:nvSpPr>
          <p:cNvPr id="6" name="Slide Number Placeholder 5"/>
          <p:cNvSpPr>
            <a:spLocks noGrp="1"/>
          </p:cNvSpPr>
          <p:nvPr>
            <p:ph type="sldNum" sz="quarter" idx="4"/>
          </p:nvPr>
        </p:nvSpPr>
        <p:spPr>
          <a:xfrm>
            <a:off x="8615283" y="6356351"/>
            <a:ext cx="274248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20856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kumimoji="1"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Wingdings 2" pitchFamily="18" charset="2"/>
        <a:buChar char=""/>
        <a:defRPr kumimoji="1"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Wingdings 2" pitchFamily="18" charset="2"/>
        <a:buChar char=""/>
        <a:defRPr kumimoji="1"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Wingdings 2" pitchFamily="18" charset="2"/>
        <a:buChar char=""/>
        <a:defRPr kumimoji="1"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Wingdings 2" pitchFamily="18" charset="2"/>
        <a:buChar char=""/>
        <a:defRPr kumimoji="1"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Wingdings 2" pitchFamily="18" charset="2"/>
        <a:buChar char=""/>
        <a:defRPr kumimoji="1" sz="1799" kern="1200">
          <a:solidFill>
            <a:schemeClr val="tx1"/>
          </a:solidFill>
          <a:latin typeface="+mn-lt"/>
          <a:ea typeface="+mn-ea"/>
          <a:cs typeface="+mn-cs"/>
        </a:defRPr>
      </a:lvl5pPr>
      <a:lvl6pPr marL="2513846"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6pPr>
      <a:lvl7pPr marL="2970908"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7pPr>
      <a:lvl8pPr marL="3427971"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8pPr>
      <a:lvl9pPr marL="3885034"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9pPr>
    </p:bodyStyle>
    <p:otherStyle>
      <a:defPPr>
        <a:defRPr lang="en-US"/>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4907" y="365760"/>
            <a:ext cx="10512862"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4907" y="1828801"/>
            <a:ext cx="10512862"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85DF60A-26F9-488A-9CFE-3DD4767C5E66}" type="datetime1">
              <a:rPr lang="ja-JP" altLang="en-US" noProof="0" smtClean="0"/>
              <a:t>2025/8/19</a:t>
            </a:fld>
            <a:endParaRPr lang="ja-JP" altLang="en-US" noProof="0" dirty="0"/>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ja-JP" altLang="en-US" noProof="0" dirty="0"/>
          </a:p>
        </p:txBody>
      </p:sp>
      <p:sp>
        <p:nvSpPr>
          <p:cNvPr id="6" name="Slide Number Placeholder 5"/>
          <p:cNvSpPr>
            <a:spLocks noGrp="1"/>
          </p:cNvSpPr>
          <p:nvPr>
            <p:ph type="sldNum" sz="quarter" idx="4"/>
          </p:nvPr>
        </p:nvSpPr>
        <p:spPr>
          <a:xfrm>
            <a:off x="8615283" y="6356351"/>
            <a:ext cx="274248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337915423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kumimoji="1"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Wingdings 2" pitchFamily="18" charset="2"/>
        <a:buChar char=""/>
        <a:defRPr kumimoji="1"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Wingdings 2" pitchFamily="18" charset="2"/>
        <a:buChar char=""/>
        <a:defRPr kumimoji="1"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Wingdings 2" pitchFamily="18" charset="2"/>
        <a:buChar char=""/>
        <a:defRPr kumimoji="1"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Wingdings 2" pitchFamily="18" charset="2"/>
        <a:buChar char=""/>
        <a:defRPr kumimoji="1"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Wingdings 2" pitchFamily="18" charset="2"/>
        <a:buChar char=""/>
        <a:defRPr kumimoji="1" sz="1799" kern="1200">
          <a:solidFill>
            <a:schemeClr val="tx1"/>
          </a:solidFill>
          <a:latin typeface="+mn-lt"/>
          <a:ea typeface="+mn-ea"/>
          <a:cs typeface="+mn-cs"/>
        </a:defRPr>
      </a:lvl5pPr>
      <a:lvl6pPr marL="2513846"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6pPr>
      <a:lvl7pPr marL="2970908"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7pPr>
      <a:lvl8pPr marL="3427971"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8pPr>
      <a:lvl9pPr marL="3885034" indent="-228531" algn="l" defTabSz="914126" rtl="0" eaLnBrk="1" latinLnBrk="0" hangingPunct="1">
        <a:spcBef>
          <a:spcPct val="20000"/>
        </a:spcBef>
        <a:buFont typeface="Wingdings 2" pitchFamily="18" charset="2"/>
        <a:buChar char=""/>
        <a:defRPr kumimoji="1" sz="1799" kern="1200">
          <a:solidFill>
            <a:schemeClr val="tx1"/>
          </a:solidFill>
          <a:latin typeface="+mn-lt"/>
          <a:ea typeface="+mn-ea"/>
          <a:cs typeface="+mn-cs"/>
        </a:defRPr>
      </a:lvl9pPr>
    </p:bodyStyle>
    <p:otherStyle>
      <a:defPPr>
        <a:defRPr lang="en-US"/>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E170D1C-FCBE-4CD3-8A21-E80599E61431}"/>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9CF78D-7A2D-4FAA-82D1-D5EA59EF805F}"/>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D92471-5EF9-4F1D-AC0C-531EF18BAEBD}"/>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DF60A-26F9-488A-9CFE-3DD4767C5E66}" type="datetime1">
              <a:rPr lang="ja-JP" altLang="en-US" noProof="0" smtClean="0"/>
              <a:t>2025/8/19</a:t>
            </a:fld>
            <a:endParaRPr lang="ja-JP" altLang="en-US" noProof="0" dirty="0"/>
          </a:p>
        </p:txBody>
      </p:sp>
      <p:sp>
        <p:nvSpPr>
          <p:cNvPr id="5" name="フッター プレースホルダー 4">
            <a:extLst>
              <a:ext uri="{FF2B5EF4-FFF2-40B4-BE49-F238E27FC236}">
                <a16:creationId xmlns:a16="http://schemas.microsoft.com/office/drawing/2014/main" id="{926DAAC3-4A47-47DD-B6AB-86E5E97746D8}"/>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noProof="0" dirty="0"/>
          </a:p>
        </p:txBody>
      </p:sp>
      <p:sp>
        <p:nvSpPr>
          <p:cNvPr id="6" name="スライド番号プレースホルダー 5">
            <a:extLst>
              <a:ext uri="{FF2B5EF4-FFF2-40B4-BE49-F238E27FC236}">
                <a16:creationId xmlns:a16="http://schemas.microsoft.com/office/drawing/2014/main" id="{F5D2EDF7-5CFC-453F-97A2-58D7CBA5C2C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altLang="ja-JP" noProof="0" smtClean="0"/>
              <a:pPr/>
              <a:t>‹#›</a:t>
            </a:fld>
            <a:endParaRPr lang="ja-JP" altLang="en-US" noProof="0" dirty="0"/>
          </a:p>
        </p:txBody>
      </p:sp>
    </p:spTree>
    <p:extLst>
      <p:ext uri="{BB962C8B-B14F-4D97-AF65-F5344CB8AC3E}">
        <p14:creationId xmlns:p14="http://schemas.microsoft.com/office/powerpoint/2010/main" val="11543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kumimoji="1"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kumimoji="1"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kumimoji="1"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kumimoji="1" sz="1799" kern="1200">
          <a:solidFill>
            <a:schemeClr val="tx1"/>
          </a:solidFill>
          <a:latin typeface="+mn-lt"/>
          <a:ea typeface="+mn-ea"/>
          <a:cs typeface="+mn-cs"/>
        </a:defRPr>
      </a:lvl9pPr>
    </p:bodyStyle>
    <p:otherStyle>
      <a:defPPr>
        <a:defRPr lang="ja-JP"/>
      </a:defPPr>
      <a:lvl1pPr marL="0" algn="l" defTabSz="914126" rtl="0" eaLnBrk="1" latinLnBrk="0" hangingPunct="1">
        <a:defRPr kumimoji="1" sz="1799" kern="1200">
          <a:solidFill>
            <a:schemeClr val="tx1"/>
          </a:solidFill>
          <a:latin typeface="+mn-lt"/>
          <a:ea typeface="+mn-ea"/>
          <a:cs typeface="+mn-cs"/>
        </a:defRPr>
      </a:lvl1pPr>
      <a:lvl2pPr marL="457063" algn="l" defTabSz="914126" rtl="0" eaLnBrk="1" latinLnBrk="0" hangingPunct="1">
        <a:defRPr kumimoji="1" sz="1799" kern="1200">
          <a:solidFill>
            <a:schemeClr val="tx1"/>
          </a:solidFill>
          <a:latin typeface="+mn-lt"/>
          <a:ea typeface="+mn-ea"/>
          <a:cs typeface="+mn-cs"/>
        </a:defRPr>
      </a:lvl2pPr>
      <a:lvl3pPr marL="914126" algn="l" defTabSz="914126" rtl="0" eaLnBrk="1" latinLnBrk="0" hangingPunct="1">
        <a:defRPr kumimoji="1" sz="1799" kern="1200">
          <a:solidFill>
            <a:schemeClr val="tx1"/>
          </a:solidFill>
          <a:latin typeface="+mn-lt"/>
          <a:ea typeface="+mn-ea"/>
          <a:cs typeface="+mn-cs"/>
        </a:defRPr>
      </a:lvl3pPr>
      <a:lvl4pPr marL="1371189" algn="l" defTabSz="914126" rtl="0" eaLnBrk="1" latinLnBrk="0" hangingPunct="1">
        <a:defRPr kumimoji="1" sz="1799" kern="1200">
          <a:solidFill>
            <a:schemeClr val="tx1"/>
          </a:solidFill>
          <a:latin typeface="+mn-lt"/>
          <a:ea typeface="+mn-ea"/>
          <a:cs typeface="+mn-cs"/>
        </a:defRPr>
      </a:lvl4pPr>
      <a:lvl5pPr marL="1828251" algn="l" defTabSz="914126" rtl="0" eaLnBrk="1" latinLnBrk="0" hangingPunct="1">
        <a:defRPr kumimoji="1" sz="1799" kern="1200">
          <a:solidFill>
            <a:schemeClr val="tx1"/>
          </a:solidFill>
          <a:latin typeface="+mn-lt"/>
          <a:ea typeface="+mn-ea"/>
          <a:cs typeface="+mn-cs"/>
        </a:defRPr>
      </a:lvl5pPr>
      <a:lvl6pPr marL="2285314" algn="l" defTabSz="914126" rtl="0" eaLnBrk="1" latinLnBrk="0" hangingPunct="1">
        <a:defRPr kumimoji="1" sz="1799" kern="1200">
          <a:solidFill>
            <a:schemeClr val="tx1"/>
          </a:solidFill>
          <a:latin typeface="+mn-lt"/>
          <a:ea typeface="+mn-ea"/>
          <a:cs typeface="+mn-cs"/>
        </a:defRPr>
      </a:lvl6pPr>
      <a:lvl7pPr marL="2742377" algn="l" defTabSz="914126" rtl="0" eaLnBrk="1" latinLnBrk="0" hangingPunct="1">
        <a:defRPr kumimoji="1" sz="1799" kern="1200">
          <a:solidFill>
            <a:schemeClr val="tx1"/>
          </a:solidFill>
          <a:latin typeface="+mn-lt"/>
          <a:ea typeface="+mn-ea"/>
          <a:cs typeface="+mn-cs"/>
        </a:defRPr>
      </a:lvl7pPr>
      <a:lvl8pPr marL="3199440" algn="l" defTabSz="914126" rtl="0" eaLnBrk="1" latinLnBrk="0" hangingPunct="1">
        <a:defRPr kumimoji="1" sz="1799" kern="1200">
          <a:solidFill>
            <a:schemeClr val="tx1"/>
          </a:solidFill>
          <a:latin typeface="+mn-lt"/>
          <a:ea typeface="+mn-ea"/>
          <a:cs typeface="+mn-cs"/>
        </a:defRPr>
      </a:lvl8pPr>
      <a:lvl9pPr marL="3656503" algn="l" defTabSz="914126" rtl="0" eaLnBrk="1" latinLnBrk="0" hangingPunct="1">
        <a:defRPr kumimoji="1"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30.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30.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47.pn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4.png"/><Relationship Id="rId9" Type="http://schemas.openxmlformats.org/officeDocument/2006/relationships/image" Target="../media/image68.jpeg"/><Relationship Id="rId14" Type="http://schemas.openxmlformats.org/officeDocument/2006/relationships/image" Target="../media/image73.jpe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78.jpeg"/><Relationship Id="rId16"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jpeg"/><Relationship Id="rId18" Type="http://schemas.openxmlformats.org/officeDocument/2006/relationships/image" Target="../media/image109.png"/><Relationship Id="rId26" Type="http://schemas.openxmlformats.org/officeDocument/2006/relationships/image" Target="../media/image117.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image" Target="../media/image93.png"/><Relationship Id="rId16" Type="http://schemas.openxmlformats.org/officeDocument/2006/relationships/image" Target="../media/image107.jpeg"/><Relationship Id="rId20" Type="http://schemas.openxmlformats.org/officeDocument/2006/relationships/image" Target="../media/image111.png"/><Relationship Id="rId1" Type="http://schemas.openxmlformats.org/officeDocument/2006/relationships/slideLayout" Target="../slideLayouts/slideLayout30.xml"/><Relationship Id="rId6" Type="http://schemas.openxmlformats.org/officeDocument/2006/relationships/image" Target="../media/image97.png"/><Relationship Id="rId11" Type="http://schemas.openxmlformats.org/officeDocument/2006/relationships/image" Target="../media/image102.jpeg"/><Relationship Id="rId24" Type="http://schemas.openxmlformats.org/officeDocument/2006/relationships/image" Target="../media/image115.png"/><Relationship Id="rId5" Type="http://schemas.openxmlformats.org/officeDocument/2006/relationships/image" Target="../media/image96.jpeg"/><Relationship Id="rId15" Type="http://schemas.openxmlformats.org/officeDocument/2006/relationships/image" Target="../media/image106.jpeg"/><Relationship Id="rId23" Type="http://schemas.openxmlformats.org/officeDocument/2006/relationships/image" Target="../media/image114.jpeg"/><Relationship Id="rId28" Type="http://schemas.openxmlformats.org/officeDocument/2006/relationships/image" Target="../media/image119.jpeg"/><Relationship Id="rId10" Type="http://schemas.openxmlformats.org/officeDocument/2006/relationships/image" Target="../media/image101.jpe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5.jpeg"/><Relationship Id="rId22" Type="http://schemas.openxmlformats.org/officeDocument/2006/relationships/image" Target="../media/image113.png"/><Relationship Id="rId27" Type="http://schemas.openxmlformats.org/officeDocument/2006/relationships/image" Target="../media/image1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jpeg"/><Relationship Id="rId18" Type="http://schemas.openxmlformats.org/officeDocument/2006/relationships/image" Target="../media/image136.jpeg"/><Relationship Id="rId3" Type="http://schemas.openxmlformats.org/officeDocument/2006/relationships/image" Target="../media/image121.png"/><Relationship Id="rId21" Type="http://schemas.openxmlformats.org/officeDocument/2006/relationships/image" Target="../media/image139.jpeg"/><Relationship Id="rId7" Type="http://schemas.openxmlformats.org/officeDocument/2006/relationships/image" Target="../media/image125.png"/><Relationship Id="rId12" Type="http://schemas.openxmlformats.org/officeDocument/2006/relationships/image" Target="../media/image130.jpeg"/><Relationship Id="rId17" Type="http://schemas.openxmlformats.org/officeDocument/2006/relationships/image" Target="../media/image135.jpe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jpeg"/><Relationship Id="rId1" Type="http://schemas.openxmlformats.org/officeDocument/2006/relationships/slideLayout" Target="../slideLayouts/slideLayout30.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133.png"/><Relationship Id="rId23" Type="http://schemas.openxmlformats.org/officeDocument/2006/relationships/image" Target="../media/image141.jpeg"/><Relationship Id="rId10" Type="http://schemas.openxmlformats.org/officeDocument/2006/relationships/image" Target="../media/image128.jpeg"/><Relationship Id="rId19" Type="http://schemas.openxmlformats.org/officeDocument/2006/relationships/image" Target="../media/image137.jpeg"/><Relationship Id="rId4" Type="http://schemas.openxmlformats.org/officeDocument/2006/relationships/image" Target="../media/image122.jpe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jpeg"/></Relationships>
</file>

<file path=ppt/slides/_rels/slide18.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3DA1270-5439-1C29-529A-EC408669C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40" y="83292"/>
            <a:ext cx="12276865" cy="6774708"/>
          </a:xfrm>
          <a:prstGeom prst="rect">
            <a:avLst/>
          </a:prstGeom>
        </p:spPr>
      </p:pic>
      <p:sp>
        <p:nvSpPr>
          <p:cNvPr id="2" name="タイトル 1"/>
          <p:cNvSpPr>
            <a:spLocks noGrp="1"/>
          </p:cNvSpPr>
          <p:nvPr>
            <p:ph type="ctrTitle"/>
          </p:nvPr>
        </p:nvSpPr>
        <p:spPr>
          <a:xfrm>
            <a:off x="505775" y="861115"/>
            <a:ext cx="11089232" cy="887456"/>
          </a:xfrm>
        </p:spPr>
        <p:txBody>
          <a:bodyPr rtlCol="0">
            <a:noAutofit/>
          </a:bodyPr>
          <a:lstStyle/>
          <a:p>
            <a:pPr rtl="0">
              <a:lnSpc>
                <a:spcPct val="150000"/>
              </a:lnSpc>
            </a:pPr>
            <a:r>
              <a:rPr lang="ja-JP" altLang="en-US" sz="4000" b="1" dirty="0">
                <a:solidFill>
                  <a:schemeClr val="accent1">
                    <a:lumMod val="75000"/>
                  </a:schemeClr>
                </a:solidFill>
                <a:latin typeface="HGS創英角ﾎﾟｯﾌﾟ体" panose="040B0A00000000000000" pitchFamily="50" charset="-128"/>
                <a:ea typeface="HGS創英角ﾎﾟｯﾌﾟ体" panose="040B0A00000000000000" pitchFamily="50" charset="-128"/>
              </a:rPr>
              <a:t>令和８年度　ななこども園新入園児　説明資料</a:t>
            </a:r>
          </a:p>
        </p:txBody>
      </p:sp>
      <p:sp>
        <p:nvSpPr>
          <p:cNvPr id="3" name="サブタイトル 2"/>
          <p:cNvSpPr>
            <a:spLocks noGrp="1"/>
          </p:cNvSpPr>
          <p:nvPr>
            <p:ph type="subTitle" idx="1"/>
          </p:nvPr>
        </p:nvSpPr>
        <p:spPr>
          <a:xfrm>
            <a:off x="6310436" y="5046941"/>
            <a:ext cx="4464496" cy="1043374"/>
          </a:xfrm>
        </p:spPr>
        <p:txBody>
          <a:bodyPr rtlCol="0">
            <a:normAutofit/>
          </a:bodyPr>
          <a:lstStyle/>
          <a:p>
            <a:pPr rtl="0">
              <a:lnSpc>
                <a:spcPct val="100000"/>
              </a:lnSpc>
            </a:pPr>
            <a:r>
              <a:rPr lang="ja-JP" altLang="en-US" sz="2000" dirty="0">
                <a:latin typeface="HG丸ｺﾞｼｯｸM-PRO" panose="020F0600000000000000" pitchFamily="50" charset="-128"/>
                <a:ea typeface="HG丸ｺﾞｼｯｸM-PRO" panose="020F0600000000000000" pitchFamily="50" charset="-128"/>
              </a:rPr>
              <a:t>社会福祉法人　種の会　</a:t>
            </a:r>
            <a:endParaRPr lang="en-US" altLang="ja-JP" sz="2000" dirty="0">
              <a:latin typeface="HG丸ｺﾞｼｯｸM-PRO" panose="020F0600000000000000" pitchFamily="50" charset="-128"/>
              <a:ea typeface="HG丸ｺﾞｼｯｸM-PRO" panose="020F0600000000000000" pitchFamily="50" charset="-128"/>
            </a:endParaRPr>
          </a:p>
          <a:p>
            <a:pPr rtl="0">
              <a:lnSpc>
                <a:spcPct val="100000"/>
              </a:lnSpc>
            </a:pPr>
            <a:r>
              <a:rPr lang="ja-JP" altLang="en-US" sz="2000" dirty="0">
                <a:latin typeface="HG丸ｺﾞｼｯｸM-PRO" panose="020F0600000000000000" pitchFamily="50" charset="-128"/>
                <a:ea typeface="HG丸ｺﾞｼｯｸM-PRO" panose="020F0600000000000000" pitchFamily="50" charset="-128"/>
              </a:rPr>
              <a:t>ななこども園　園長　守田直美</a:t>
            </a:r>
          </a:p>
        </p:txBody>
      </p:sp>
      <p:sp>
        <p:nvSpPr>
          <p:cNvPr id="4" name="タイトル 1">
            <a:extLst>
              <a:ext uri="{FF2B5EF4-FFF2-40B4-BE49-F238E27FC236}">
                <a16:creationId xmlns:a16="http://schemas.microsoft.com/office/drawing/2014/main" id="{A9FAD883-E285-4F70-D40F-88869E8B93E7}"/>
              </a:ext>
            </a:extLst>
          </p:cNvPr>
          <p:cNvSpPr txBox="1">
            <a:spLocks/>
          </p:cNvSpPr>
          <p:nvPr/>
        </p:nvSpPr>
        <p:spPr>
          <a:xfrm>
            <a:off x="7318548" y="2216690"/>
            <a:ext cx="2270874" cy="619408"/>
          </a:xfrm>
          <a:prstGeom prst="rect">
            <a:avLst/>
          </a:prstGeom>
        </p:spPr>
        <p:txBody>
          <a:bodyPr vert="horz" lIns="91440" tIns="45720" rIns="91440" bIns="45720" rtlCol="0" anchor="b">
            <a:normAutofit/>
          </a:bodyPr>
          <a:lstStyle>
            <a:lvl1pPr algn="ctr" defTabSz="914126" rtl="0" eaLnBrk="1" latinLnBrk="0" hangingPunct="1">
              <a:lnSpc>
                <a:spcPct val="90000"/>
              </a:lnSpc>
              <a:spcBef>
                <a:spcPct val="0"/>
              </a:spcBef>
              <a:buNone/>
              <a:defRPr kumimoji="1" sz="5998" kern="1200">
                <a:solidFill>
                  <a:schemeClr val="tx1"/>
                </a:solidFill>
                <a:latin typeface="+mj-lt"/>
                <a:ea typeface="+mj-ea"/>
                <a:cs typeface="+mj-cs"/>
              </a:defRPr>
            </a:lvl1pPr>
          </a:lstStyle>
          <a:p>
            <a:r>
              <a:rPr lang="ja-JP" altLang="en-US" sz="3600" dirty="0">
                <a:solidFill>
                  <a:schemeClr val="accent1">
                    <a:lumMod val="75000"/>
                  </a:schemeClr>
                </a:solidFill>
                <a:latin typeface="HGS創英角ﾎﾟｯﾌﾟ体" panose="040B0A00000000000000" pitchFamily="50" charset="-128"/>
                <a:ea typeface="HGS創英角ﾎﾟｯﾌﾟ体" panose="040B0A00000000000000" pitchFamily="50" charset="-128"/>
              </a:rPr>
              <a:t>創始理念</a:t>
            </a:r>
          </a:p>
        </p:txBody>
      </p:sp>
      <p:sp>
        <p:nvSpPr>
          <p:cNvPr id="5" name="サブタイトル 2">
            <a:extLst>
              <a:ext uri="{FF2B5EF4-FFF2-40B4-BE49-F238E27FC236}">
                <a16:creationId xmlns:a16="http://schemas.microsoft.com/office/drawing/2014/main" id="{F53CB663-7ECA-DC05-B862-68C4673A8049}"/>
              </a:ext>
            </a:extLst>
          </p:cNvPr>
          <p:cNvSpPr txBox="1">
            <a:spLocks/>
          </p:cNvSpPr>
          <p:nvPr/>
        </p:nvSpPr>
        <p:spPr>
          <a:xfrm>
            <a:off x="4654983" y="3003200"/>
            <a:ext cx="7056784" cy="1412406"/>
          </a:xfrm>
          <a:prstGeom prst="rect">
            <a:avLst/>
          </a:prstGeom>
        </p:spPr>
        <p:txBody>
          <a:bodyPr rtlCol="0"/>
          <a:lstStyle>
            <a:lvl1pPr marL="274320" indent="-274320" algn="l" defTabSz="914400" rtl="0" eaLnBrk="1" latinLnBrk="0" hangingPunct="1">
              <a:lnSpc>
                <a:spcPct val="90000"/>
              </a:lnSpc>
              <a:spcBef>
                <a:spcPts val="1800"/>
              </a:spcBef>
              <a:buSzPct val="100000"/>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576072" indent="-274320" algn="l" defTabSz="914400" rtl="0" eaLnBrk="1" latinLnBrk="0" hangingPunct="1">
              <a:lnSpc>
                <a:spcPct val="90000"/>
              </a:lnSpc>
              <a:spcBef>
                <a:spcPts val="600"/>
              </a:spcBef>
              <a:buSzPct val="100000"/>
              <a:buFont typeface="Consolas" pitchFamily="49"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804672" indent="-228600" algn="l" defTabSz="914400" rtl="0" eaLnBrk="1" latinLnBrk="0" hangingPunct="1">
              <a:lnSpc>
                <a:spcPct val="90000"/>
              </a:lnSpc>
              <a:spcBef>
                <a:spcPts val="600"/>
              </a:spcBef>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1261872" indent="-22860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kumimoji="1"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kumimoji="1"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n-lt"/>
                <a:ea typeface="+mn-ea"/>
                <a:cs typeface="+mn-cs"/>
              </a:defRPr>
            </a:lvl9pPr>
          </a:lstStyle>
          <a:p>
            <a:pPr marL="0" indent="0" algn="ctr">
              <a:buNone/>
            </a:pPr>
            <a:r>
              <a:rPr lang="ja-JP" altLang="en-US" sz="2000" dirty="0">
                <a:latin typeface="HG丸ｺﾞｼｯｸM-PRO" panose="020F0600000000000000" pitchFamily="50" charset="-128"/>
                <a:ea typeface="HG丸ｺﾞｼｯｸM-PRO" panose="020F0600000000000000" pitchFamily="50" charset="-128"/>
              </a:rPr>
              <a:t>子どもの立場を尊重し、新しいかかわり</a:t>
            </a:r>
            <a:endParaRPr lang="en-US" altLang="ja-JP" sz="2000" dirty="0">
              <a:latin typeface="HG丸ｺﾞｼｯｸM-PRO" panose="020F0600000000000000" pitchFamily="50" charset="-128"/>
              <a:ea typeface="HG丸ｺﾞｼｯｸM-PRO" panose="020F0600000000000000" pitchFamily="50" charset="-128"/>
            </a:endParaRPr>
          </a:p>
          <a:p>
            <a:pPr marL="0" indent="0" algn="ctr">
              <a:buNone/>
            </a:pPr>
            <a:r>
              <a:rPr lang="ja-JP" altLang="en-US" sz="2000" dirty="0">
                <a:latin typeface="HG丸ｺﾞｼｯｸM-PRO" panose="020F0600000000000000" pitchFamily="50" charset="-128"/>
                <a:ea typeface="HG丸ｺﾞｼｯｸM-PRO" panose="020F0600000000000000" pitchFamily="50" charset="-128"/>
              </a:rPr>
              <a:t>（「大人と子ども」「大人どうし」「子どもどうし」）の</a:t>
            </a:r>
            <a:endParaRPr lang="en-US" altLang="ja-JP" sz="2000" dirty="0">
              <a:latin typeface="HG丸ｺﾞｼｯｸM-PRO" panose="020F0600000000000000" pitchFamily="50" charset="-128"/>
              <a:ea typeface="HG丸ｺﾞｼｯｸM-PRO" panose="020F0600000000000000" pitchFamily="50" charset="-128"/>
            </a:endParaRPr>
          </a:p>
          <a:p>
            <a:pPr marL="0" indent="0" algn="ctr">
              <a:buNone/>
            </a:pPr>
            <a:r>
              <a:rPr lang="ja-JP" altLang="en-US" sz="2000" dirty="0">
                <a:latin typeface="HG丸ｺﾞｼｯｸM-PRO" panose="020F0600000000000000" pitchFamily="50" charset="-128"/>
                <a:ea typeface="HG丸ｺﾞｼｯｸM-PRO" panose="020F0600000000000000" pitchFamily="50" charset="-128"/>
              </a:rPr>
              <a:t>関係性の再構築を創造するための施設にする　</a:t>
            </a: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848CFC87-70EF-5F57-9656-A79B46373E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8" t="-11147" r="37360" b="12139"/>
          <a:stretch/>
        </p:blipFill>
        <p:spPr>
          <a:xfrm>
            <a:off x="6342166" y="2038909"/>
            <a:ext cx="3744263" cy="322278"/>
          </a:xfrm>
          <a:prstGeom prst="rect">
            <a:avLst/>
          </a:prstGeom>
        </p:spPr>
      </p:pic>
      <p:pic>
        <p:nvPicPr>
          <p:cNvPr id="7" name="図 6">
            <a:extLst>
              <a:ext uri="{FF2B5EF4-FFF2-40B4-BE49-F238E27FC236}">
                <a16:creationId xmlns:a16="http://schemas.microsoft.com/office/drawing/2014/main" id="{415540A5-C51D-8820-F7B7-059E357E2A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r="28883" b="991"/>
          <a:stretch/>
        </p:blipFill>
        <p:spPr>
          <a:xfrm rot="10800000">
            <a:off x="5459931" y="4415602"/>
            <a:ext cx="5747047" cy="453557"/>
          </a:xfrm>
          <a:prstGeom prst="rect">
            <a:avLst/>
          </a:prstGeom>
        </p:spPr>
      </p:pic>
      <p:pic>
        <p:nvPicPr>
          <p:cNvPr id="8" name="図 7">
            <a:extLst>
              <a:ext uri="{FF2B5EF4-FFF2-40B4-BE49-F238E27FC236}">
                <a16:creationId xmlns:a16="http://schemas.microsoft.com/office/drawing/2014/main" id="{05A2C715-E118-46DD-C28C-9EBD5D2DA2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441"/>
          <a:stretch/>
        </p:blipFill>
        <p:spPr bwMode="auto">
          <a:xfrm rot="5400000">
            <a:off x="1185912" y="1491462"/>
            <a:ext cx="3783002" cy="4464497"/>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0553F21-4E05-3AAF-7A17-594B5C5BE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0569" y="4326491"/>
            <a:ext cx="8776659" cy="422208"/>
          </a:xfrm>
          <a:prstGeom prst="rect">
            <a:avLst/>
          </a:prstGeom>
        </p:spPr>
      </p:pic>
      <p:pic>
        <p:nvPicPr>
          <p:cNvPr id="3" name="図 2">
            <a:extLst>
              <a:ext uri="{FF2B5EF4-FFF2-40B4-BE49-F238E27FC236}">
                <a16:creationId xmlns:a16="http://schemas.microsoft.com/office/drawing/2014/main" id="{073D81D4-0326-05BE-5433-5018BB406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2918">
            <a:off x="280547" y="-75169"/>
            <a:ext cx="3749454" cy="2206029"/>
          </a:xfrm>
          <a:prstGeom prst="rect">
            <a:avLst/>
          </a:prstGeom>
        </p:spPr>
      </p:pic>
      <p:sp>
        <p:nvSpPr>
          <p:cNvPr id="4" name="テキスト ボックス 3">
            <a:extLst>
              <a:ext uri="{FF2B5EF4-FFF2-40B4-BE49-F238E27FC236}">
                <a16:creationId xmlns:a16="http://schemas.microsoft.com/office/drawing/2014/main" id="{9B5C0E34-3B43-FA6B-1124-C99B9F62E494}"/>
              </a:ext>
            </a:extLst>
          </p:cNvPr>
          <p:cNvSpPr txBox="1"/>
          <p:nvPr/>
        </p:nvSpPr>
        <p:spPr>
          <a:xfrm>
            <a:off x="64300" y="376732"/>
            <a:ext cx="3744416" cy="954107"/>
          </a:xfrm>
          <a:prstGeom prst="rect">
            <a:avLst/>
          </a:prstGeom>
          <a:noFill/>
        </p:spPr>
        <p:txBody>
          <a:bodyPr wrap="square" rtlCol="0">
            <a:spAutoFit/>
          </a:bodyPr>
          <a:lstStyle/>
          <a:p>
            <a:pPr algn="ctr"/>
            <a:r>
              <a:rPr kumimoji="1" lang="ja-JP" altLang="en-US" sz="2800" b="1" dirty="0">
                <a:solidFill>
                  <a:srgbClr val="DE956C"/>
                </a:solidFill>
                <a:latin typeface="ふい字" panose="02000609000000000000" pitchFamily="1" charset="-128"/>
                <a:ea typeface="ふい字" panose="02000609000000000000" pitchFamily="1" charset="-128"/>
              </a:rPr>
              <a:t>繋がる保育を大切に</a:t>
            </a:r>
            <a:endParaRPr kumimoji="1" lang="en-US" altLang="ja-JP" sz="2800" b="1" dirty="0">
              <a:solidFill>
                <a:srgbClr val="DE956C"/>
              </a:solidFill>
              <a:latin typeface="ふい字" panose="02000609000000000000" pitchFamily="1" charset="-128"/>
              <a:ea typeface="ふい字" panose="02000609000000000000" pitchFamily="1" charset="-128"/>
            </a:endParaRPr>
          </a:p>
          <a:p>
            <a:pPr algn="ctr"/>
            <a:r>
              <a:rPr kumimoji="1" lang="ja-JP" altLang="en-US" sz="2800" b="1" dirty="0">
                <a:solidFill>
                  <a:srgbClr val="DE956C"/>
                </a:solidFill>
                <a:latin typeface="ふい字" panose="02000609000000000000" pitchFamily="1" charset="-128"/>
                <a:ea typeface="ふい字" panose="02000609000000000000" pitchFamily="1" charset="-128"/>
              </a:rPr>
              <a:t>しています</a:t>
            </a:r>
          </a:p>
        </p:txBody>
      </p:sp>
      <p:pic>
        <p:nvPicPr>
          <p:cNvPr id="6" name="図 5">
            <a:extLst>
              <a:ext uri="{FF2B5EF4-FFF2-40B4-BE49-F238E27FC236}">
                <a16:creationId xmlns:a16="http://schemas.microsoft.com/office/drawing/2014/main" id="{64C64383-41A3-1317-7042-81BF0E408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5956" y="4651920"/>
            <a:ext cx="2747797" cy="2060848"/>
          </a:xfrm>
          <a:prstGeom prst="rect">
            <a:avLst/>
          </a:prstGeom>
          <a:ln>
            <a:noFill/>
          </a:ln>
          <a:effectLst>
            <a:softEdge rad="112500"/>
          </a:effectLst>
        </p:spPr>
      </p:pic>
      <p:pic>
        <p:nvPicPr>
          <p:cNvPr id="8" name="図 7">
            <a:extLst>
              <a:ext uri="{FF2B5EF4-FFF2-40B4-BE49-F238E27FC236}">
                <a16:creationId xmlns:a16="http://schemas.microsoft.com/office/drawing/2014/main" id="{4FD908B1-927A-BD16-70DB-2E925BF79D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4668" y="2513611"/>
            <a:ext cx="2491307" cy="1868480"/>
          </a:xfrm>
          <a:prstGeom prst="rect">
            <a:avLst/>
          </a:prstGeom>
          <a:ln>
            <a:noFill/>
          </a:ln>
          <a:effectLst>
            <a:softEdge rad="112500"/>
          </a:effectLst>
        </p:spPr>
      </p:pic>
      <p:pic>
        <p:nvPicPr>
          <p:cNvPr id="10" name="図 9">
            <a:extLst>
              <a:ext uri="{FF2B5EF4-FFF2-40B4-BE49-F238E27FC236}">
                <a16:creationId xmlns:a16="http://schemas.microsoft.com/office/drawing/2014/main" id="{A9249971-6CB8-E4EA-A9D3-87356B733A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141" y="182935"/>
            <a:ext cx="2747798" cy="206084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E2B1D314-6F1A-82AD-BF51-11BD79087D2E}"/>
              </a:ext>
            </a:extLst>
          </p:cNvPr>
          <p:cNvSpPr txBox="1"/>
          <p:nvPr/>
        </p:nvSpPr>
        <p:spPr>
          <a:xfrm>
            <a:off x="3516611" y="2255755"/>
            <a:ext cx="5472771" cy="2062103"/>
          </a:xfrm>
          <a:prstGeom prst="rect">
            <a:avLst/>
          </a:prstGeom>
          <a:noFill/>
        </p:spPr>
        <p:txBody>
          <a:bodyPr wrap="square" rtlCol="0">
            <a:spAutoFit/>
          </a:bodyPr>
          <a:lstStyle/>
          <a:p>
            <a:r>
              <a:rPr kumimoji="1" lang="ja-JP" altLang="en-US" sz="1600" dirty="0">
                <a:latin typeface="ふい字" panose="02000609000000000000" pitchFamily="1" charset="-128"/>
                <a:ea typeface="ふい字" panose="02000609000000000000" pitchFamily="1" charset="-128"/>
              </a:rPr>
              <a:t>ななこども園では、決められたカリキュラムもありますが、クラスの子どもたちがどんなことに興味を持ったり、関心があるのかを観察して保育を進めていきます。子どもたちが発見したことに保育者が着目し、「こんな風に広がったらおもしろいな」と保育者が計画を立ててみたり、子ども達の“なんだろう？”“やってみたい”という気持ちを大切に、子どもたちの興味・関心・遊びがさらに広がるように一緒に楽しみながら保育をしています。</a:t>
            </a:r>
            <a:endParaRPr kumimoji="1" lang="en-US" altLang="ja-JP" sz="1600" dirty="0">
              <a:latin typeface="ふい字" panose="02000609000000000000" pitchFamily="1" charset="-128"/>
              <a:ea typeface="ふい字" panose="02000609000000000000" pitchFamily="1" charset="-128"/>
            </a:endParaRPr>
          </a:p>
        </p:txBody>
      </p:sp>
      <p:pic>
        <p:nvPicPr>
          <p:cNvPr id="7" name="図 6">
            <a:extLst>
              <a:ext uri="{FF2B5EF4-FFF2-40B4-BE49-F238E27FC236}">
                <a16:creationId xmlns:a16="http://schemas.microsoft.com/office/drawing/2014/main" id="{66E17FB3-2AE1-60D7-25EF-10323C84CA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363380">
            <a:off x="7206478" y="4340038"/>
            <a:ext cx="1196806" cy="2678658"/>
          </a:xfrm>
          <a:prstGeom prst="rect">
            <a:avLst/>
          </a:prstGeom>
        </p:spPr>
      </p:pic>
      <p:sp>
        <p:nvSpPr>
          <p:cNvPr id="9" name="テキスト ボックス 8">
            <a:extLst>
              <a:ext uri="{FF2B5EF4-FFF2-40B4-BE49-F238E27FC236}">
                <a16:creationId xmlns:a16="http://schemas.microsoft.com/office/drawing/2014/main" id="{2C192935-FE81-79DC-A0B0-975B7B2AE6E8}"/>
              </a:ext>
            </a:extLst>
          </p:cNvPr>
          <p:cNvSpPr txBox="1"/>
          <p:nvPr/>
        </p:nvSpPr>
        <p:spPr>
          <a:xfrm rot="331063">
            <a:off x="6633883" y="5305175"/>
            <a:ext cx="2232249" cy="738664"/>
          </a:xfrm>
          <a:prstGeom prst="rect">
            <a:avLst/>
          </a:prstGeom>
          <a:noFill/>
        </p:spPr>
        <p:txBody>
          <a:bodyPr wrap="square" rtlCol="0">
            <a:spAutoFit/>
          </a:bodyPr>
          <a:lstStyle/>
          <a:p>
            <a:r>
              <a:rPr kumimoji="1" lang="ja-JP" altLang="en-US" sz="1400" dirty="0">
                <a:latin typeface="ふい字" panose="02000609000000000000" pitchFamily="1" charset="-128"/>
                <a:ea typeface="ふい字" panose="02000609000000000000" pitchFamily="1" charset="-128"/>
              </a:rPr>
              <a:t>職員の園内研修で</a:t>
            </a:r>
            <a:r>
              <a:rPr kumimoji="1" lang="en-US" altLang="ja-JP" sz="1400" dirty="0">
                <a:latin typeface="ふい字" panose="02000609000000000000" pitchFamily="1" charset="-128"/>
                <a:ea typeface="ふい字" panose="02000609000000000000" pitchFamily="1" charset="-128"/>
              </a:rPr>
              <a:t>1</a:t>
            </a:r>
            <a:r>
              <a:rPr kumimoji="1" lang="ja-JP" altLang="en-US" sz="1400" dirty="0">
                <a:latin typeface="ふい字" panose="02000609000000000000" pitchFamily="1" charset="-128"/>
                <a:ea typeface="ふい字" panose="02000609000000000000" pitchFamily="1" charset="-128"/>
              </a:rPr>
              <a:t>年間</a:t>
            </a:r>
            <a:endParaRPr kumimoji="1" lang="en-US" altLang="ja-JP" sz="1400" dirty="0">
              <a:latin typeface="ふい字" panose="02000609000000000000" pitchFamily="1" charset="-128"/>
              <a:ea typeface="ふい字" panose="02000609000000000000" pitchFamily="1" charset="-128"/>
            </a:endParaRPr>
          </a:p>
          <a:p>
            <a:r>
              <a:rPr kumimoji="1" lang="ja-JP" altLang="en-US" sz="1400" dirty="0">
                <a:latin typeface="ふい字" panose="02000609000000000000" pitchFamily="1" charset="-128"/>
                <a:ea typeface="ふい字" panose="02000609000000000000" pitchFamily="1" charset="-128"/>
              </a:rPr>
              <a:t>クラスで大切にしたいことをプレゼンしています</a:t>
            </a:r>
          </a:p>
        </p:txBody>
      </p:sp>
      <p:pic>
        <p:nvPicPr>
          <p:cNvPr id="11" name="図 10">
            <a:extLst>
              <a:ext uri="{FF2B5EF4-FFF2-40B4-BE49-F238E27FC236}">
                <a16:creationId xmlns:a16="http://schemas.microsoft.com/office/drawing/2014/main" id="{1BAA85F3-EBC3-7D3B-1F72-CAEC4DDEAE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636691" y="-1053454"/>
            <a:ext cx="1653000" cy="4125776"/>
          </a:xfrm>
          <a:prstGeom prst="rect">
            <a:avLst/>
          </a:prstGeom>
        </p:spPr>
      </p:pic>
      <p:sp>
        <p:nvSpPr>
          <p:cNvPr id="12" name="テキスト ボックス 11">
            <a:extLst>
              <a:ext uri="{FF2B5EF4-FFF2-40B4-BE49-F238E27FC236}">
                <a16:creationId xmlns:a16="http://schemas.microsoft.com/office/drawing/2014/main" id="{50F5B357-A6AA-7F9B-B66F-6A67D4067F06}"/>
              </a:ext>
            </a:extLst>
          </p:cNvPr>
          <p:cNvSpPr txBox="1"/>
          <p:nvPr/>
        </p:nvSpPr>
        <p:spPr>
          <a:xfrm>
            <a:off x="4839376" y="550791"/>
            <a:ext cx="3055235" cy="954107"/>
          </a:xfrm>
          <a:prstGeom prst="rect">
            <a:avLst/>
          </a:prstGeom>
          <a:noFill/>
        </p:spPr>
        <p:txBody>
          <a:bodyPr wrap="square" rtlCol="0">
            <a:spAutoFit/>
          </a:bodyPr>
          <a:lstStyle/>
          <a:p>
            <a:r>
              <a:rPr kumimoji="1" lang="en-US" altLang="ja-JP" sz="1400" dirty="0">
                <a:latin typeface="ふい字" panose="02000609000000000000" pitchFamily="1" charset="-128"/>
                <a:ea typeface="ふい字" panose="02000609000000000000" pitchFamily="1" charset="-128"/>
              </a:rPr>
              <a:t>5</a:t>
            </a:r>
            <a:r>
              <a:rPr kumimoji="1" lang="ja-JP" altLang="en-US" sz="1400" dirty="0">
                <a:latin typeface="ふい字" panose="02000609000000000000" pitchFamily="1" charset="-128"/>
                <a:ea typeface="ふい字" panose="02000609000000000000" pitchFamily="1" charset="-128"/>
              </a:rPr>
              <a:t>歳児が太鼓を叩いているのを見て</a:t>
            </a:r>
            <a:r>
              <a:rPr kumimoji="1" lang="en-US" altLang="ja-JP" sz="1400" dirty="0">
                <a:latin typeface="ふい字" panose="02000609000000000000" pitchFamily="1" charset="-128"/>
                <a:ea typeface="ふい字" panose="02000609000000000000" pitchFamily="1" charset="-128"/>
              </a:rPr>
              <a:t>2</a:t>
            </a:r>
            <a:r>
              <a:rPr kumimoji="1" lang="ja-JP" altLang="en-US" sz="1400" dirty="0">
                <a:latin typeface="ふい字" panose="02000609000000000000" pitchFamily="1" charset="-128"/>
                <a:ea typeface="ふい字" panose="02000609000000000000" pitchFamily="1" charset="-128"/>
              </a:rPr>
              <a:t>歳児が真似し始めたので、そんな子どもたちの姿から固くないバチを用意しました。</a:t>
            </a:r>
          </a:p>
        </p:txBody>
      </p:sp>
      <p:pic>
        <p:nvPicPr>
          <p:cNvPr id="15" name="図 14">
            <a:extLst>
              <a:ext uri="{FF2B5EF4-FFF2-40B4-BE49-F238E27FC236}">
                <a16:creationId xmlns:a16="http://schemas.microsoft.com/office/drawing/2014/main" id="{00E92C00-922D-EBFB-07F3-4A28071A71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0304" y="4909640"/>
            <a:ext cx="2478132" cy="1858599"/>
          </a:xfrm>
          <a:prstGeom prst="rect">
            <a:avLst/>
          </a:prstGeom>
          <a:ln>
            <a:noFill/>
          </a:ln>
          <a:effectLst>
            <a:softEdge rad="112500"/>
          </a:effectLst>
        </p:spPr>
      </p:pic>
      <p:pic>
        <p:nvPicPr>
          <p:cNvPr id="17" name="図 16">
            <a:extLst>
              <a:ext uri="{FF2B5EF4-FFF2-40B4-BE49-F238E27FC236}">
                <a16:creationId xmlns:a16="http://schemas.microsoft.com/office/drawing/2014/main" id="{A2BF722F-AF19-9CCB-A47E-B043B0A8C0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160" y="5120875"/>
            <a:ext cx="2239144" cy="1679358"/>
          </a:xfrm>
          <a:prstGeom prst="rect">
            <a:avLst/>
          </a:prstGeom>
          <a:ln>
            <a:noFill/>
          </a:ln>
          <a:effectLst>
            <a:softEdge rad="112500"/>
          </a:effectLst>
        </p:spPr>
      </p:pic>
      <p:pic>
        <p:nvPicPr>
          <p:cNvPr id="19" name="図 18">
            <a:extLst>
              <a:ext uri="{FF2B5EF4-FFF2-40B4-BE49-F238E27FC236}">
                <a16:creationId xmlns:a16="http://schemas.microsoft.com/office/drawing/2014/main" id="{48B0F6BB-7B8A-71ED-2882-3534CB7D79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601" y="3918226"/>
            <a:ext cx="2269181" cy="1701886"/>
          </a:xfrm>
          <a:prstGeom prst="rect">
            <a:avLst/>
          </a:prstGeom>
          <a:ln>
            <a:noFill/>
          </a:ln>
          <a:effectLst>
            <a:softEdge rad="112500"/>
          </a:effectLst>
        </p:spPr>
      </p:pic>
      <p:pic>
        <p:nvPicPr>
          <p:cNvPr id="20" name="図 19">
            <a:extLst>
              <a:ext uri="{FF2B5EF4-FFF2-40B4-BE49-F238E27FC236}">
                <a16:creationId xmlns:a16="http://schemas.microsoft.com/office/drawing/2014/main" id="{A4152868-3DE3-BF5A-EBDD-5ACD4076A8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93" y="2070448"/>
            <a:ext cx="3312480" cy="1889722"/>
          </a:xfrm>
          <a:prstGeom prst="rect">
            <a:avLst/>
          </a:prstGeom>
        </p:spPr>
      </p:pic>
      <p:sp>
        <p:nvSpPr>
          <p:cNvPr id="21" name="テキスト ボックス 20">
            <a:extLst>
              <a:ext uri="{FF2B5EF4-FFF2-40B4-BE49-F238E27FC236}">
                <a16:creationId xmlns:a16="http://schemas.microsoft.com/office/drawing/2014/main" id="{777190A6-EA88-2FFE-C613-2D4F21EEB917}"/>
              </a:ext>
            </a:extLst>
          </p:cNvPr>
          <p:cNvSpPr txBox="1"/>
          <p:nvPr/>
        </p:nvSpPr>
        <p:spPr>
          <a:xfrm>
            <a:off x="493290" y="2269760"/>
            <a:ext cx="2729145" cy="1384995"/>
          </a:xfrm>
          <a:prstGeom prst="rect">
            <a:avLst/>
          </a:prstGeom>
          <a:noFill/>
        </p:spPr>
        <p:txBody>
          <a:bodyPr wrap="square" rtlCol="0">
            <a:spAutoFit/>
          </a:bodyPr>
          <a:lstStyle/>
          <a:p>
            <a:r>
              <a:rPr kumimoji="1" lang="en-US" altLang="ja-JP" sz="1400" dirty="0">
                <a:latin typeface="ふい字" panose="02000609000000000000" pitchFamily="1" charset="-128"/>
                <a:ea typeface="ふい字" panose="02000609000000000000" pitchFamily="1" charset="-128"/>
              </a:rPr>
              <a:t>5</a:t>
            </a:r>
            <a:r>
              <a:rPr kumimoji="1" lang="ja-JP" altLang="en-US" sz="1400" dirty="0">
                <a:latin typeface="ふい字" panose="02000609000000000000" pitchFamily="1" charset="-128"/>
                <a:ea typeface="ふい字" panose="02000609000000000000" pitchFamily="1" charset="-128"/>
              </a:rPr>
              <a:t>歳児が園庭で穴を掘っていたときに「これってかせきちゃう？！」という一言から発掘ごっこが始まり、遠足でも博物館に行って本物に触れる経験をしました。</a:t>
            </a:r>
          </a:p>
        </p:txBody>
      </p:sp>
      <p:pic>
        <p:nvPicPr>
          <p:cNvPr id="22" name="図 21">
            <a:extLst>
              <a:ext uri="{FF2B5EF4-FFF2-40B4-BE49-F238E27FC236}">
                <a16:creationId xmlns:a16="http://schemas.microsoft.com/office/drawing/2014/main" id="{59C38C21-3C29-7708-F031-DAFD3A4B98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635492" y="5198889"/>
            <a:ext cx="929774" cy="1610611"/>
          </a:xfrm>
          <a:prstGeom prst="rect">
            <a:avLst/>
          </a:prstGeom>
        </p:spPr>
      </p:pic>
      <p:sp>
        <p:nvSpPr>
          <p:cNvPr id="23" name="テキスト ボックス 22">
            <a:extLst>
              <a:ext uri="{FF2B5EF4-FFF2-40B4-BE49-F238E27FC236}">
                <a16:creationId xmlns:a16="http://schemas.microsoft.com/office/drawing/2014/main" id="{DBAC6AFD-3F5B-C73C-6854-DAD533E603B5}"/>
              </a:ext>
            </a:extLst>
          </p:cNvPr>
          <p:cNvSpPr txBox="1"/>
          <p:nvPr/>
        </p:nvSpPr>
        <p:spPr>
          <a:xfrm rot="331063">
            <a:off x="464961" y="5724824"/>
            <a:ext cx="1251491" cy="523220"/>
          </a:xfrm>
          <a:prstGeom prst="rect">
            <a:avLst/>
          </a:prstGeom>
          <a:noFill/>
        </p:spPr>
        <p:txBody>
          <a:bodyPr wrap="square" rtlCol="0">
            <a:spAutoFit/>
          </a:bodyPr>
          <a:lstStyle/>
          <a:p>
            <a:r>
              <a:rPr kumimoji="1" lang="ja-JP" altLang="en-US" sz="1400" dirty="0">
                <a:latin typeface="ふい字" panose="02000609000000000000" pitchFamily="1" charset="-128"/>
                <a:ea typeface="ふい字" panose="02000609000000000000" pitchFamily="1" charset="-128"/>
              </a:rPr>
              <a:t>掘った石を</a:t>
            </a:r>
            <a:endParaRPr kumimoji="1" lang="en-US" altLang="ja-JP" sz="1400" dirty="0">
              <a:latin typeface="ふい字" panose="02000609000000000000" pitchFamily="1" charset="-128"/>
              <a:ea typeface="ふい字" panose="02000609000000000000" pitchFamily="1" charset="-128"/>
            </a:endParaRPr>
          </a:p>
          <a:p>
            <a:r>
              <a:rPr kumimoji="1" lang="ja-JP" altLang="en-US" sz="1400" dirty="0">
                <a:latin typeface="ふい字" panose="02000609000000000000" pitchFamily="1" charset="-128"/>
                <a:ea typeface="ふい字" panose="02000609000000000000" pitchFamily="1" charset="-128"/>
              </a:rPr>
              <a:t>展示してます</a:t>
            </a:r>
          </a:p>
        </p:txBody>
      </p:sp>
      <p:pic>
        <p:nvPicPr>
          <p:cNvPr id="2" name="図 1">
            <a:extLst>
              <a:ext uri="{FF2B5EF4-FFF2-40B4-BE49-F238E27FC236}">
                <a16:creationId xmlns:a16="http://schemas.microsoft.com/office/drawing/2014/main" id="{490FA276-AF63-8FA6-3DA1-F9A9DB5836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693" y="4362126"/>
            <a:ext cx="8072055" cy="305162"/>
          </a:xfrm>
          <a:prstGeom prst="rect">
            <a:avLst/>
          </a:prstGeom>
        </p:spPr>
      </p:pic>
    </p:spTree>
    <p:extLst>
      <p:ext uri="{BB962C8B-B14F-4D97-AF65-F5344CB8AC3E}">
        <p14:creationId xmlns:p14="http://schemas.microsoft.com/office/powerpoint/2010/main" val="1611741994"/>
      </p:ext>
    </p:extLst>
  </p:cSld>
  <p:clrMapOvr>
    <a:masterClrMapping/>
  </p:clrMapOvr>
  <mc:AlternateContent xmlns:mc="http://schemas.openxmlformats.org/markup-compatibility/2006" xmlns:p14="http://schemas.microsoft.com/office/powerpoint/2010/main">
    <mc:Choice Requires="p14">
      <p:transition spd="slow" p14:dur="2000" advClick="0" advTm="11585"/>
    </mc:Choice>
    <mc:Fallback xmlns="">
      <p:transition spd="slow" advClick="0" advTm="1158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BA2234-3B06-6089-0636-3C2EC1F95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448" y="391794"/>
            <a:ext cx="3976197" cy="1296144"/>
          </a:xfrm>
          <a:prstGeom prst="rect">
            <a:avLst/>
          </a:prstGeom>
        </p:spPr>
      </p:pic>
      <p:pic>
        <p:nvPicPr>
          <p:cNvPr id="5" name="図 4">
            <a:extLst>
              <a:ext uri="{FF2B5EF4-FFF2-40B4-BE49-F238E27FC236}">
                <a16:creationId xmlns:a16="http://schemas.microsoft.com/office/drawing/2014/main" id="{AD23ED16-BE44-C755-04E9-E75239139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995" y="194374"/>
            <a:ext cx="3768387" cy="1449742"/>
          </a:xfrm>
          <a:prstGeom prst="rect">
            <a:avLst/>
          </a:prstGeom>
        </p:spPr>
      </p:pic>
      <p:sp>
        <p:nvSpPr>
          <p:cNvPr id="6" name="テキスト ボックス 5">
            <a:extLst>
              <a:ext uri="{FF2B5EF4-FFF2-40B4-BE49-F238E27FC236}">
                <a16:creationId xmlns:a16="http://schemas.microsoft.com/office/drawing/2014/main" id="{F12C550E-FEEF-D5CD-306E-5B5616E0163C}"/>
              </a:ext>
            </a:extLst>
          </p:cNvPr>
          <p:cNvSpPr txBox="1"/>
          <p:nvPr/>
        </p:nvSpPr>
        <p:spPr>
          <a:xfrm>
            <a:off x="8192473" y="348009"/>
            <a:ext cx="3888432" cy="954107"/>
          </a:xfrm>
          <a:prstGeom prst="rect">
            <a:avLst/>
          </a:prstGeom>
          <a:noFill/>
        </p:spPr>
        <p:txBody>
          <a:bodyPr wrap="square" rtlCol="0">
            <a:spAutoFit/>
          </a:bodyPr>
          <a:lstStyle/>
          <a:p>
            <a:pPr algn="ctr"/>
            <a:r>
              <a:rPr kumimoji="1" lang="ja-JP" altLang="en-US" sz="2800" dirty="0">
                <a:latin typeface="ふい字" panose="02000609000000000000" pitchFamily="1" charset="-128"/>
                <a:ea typeface="ふい字" panose="02000609000000000000" pitchFamily="1" charset="-128"/>
              </a:rPr>
              <a:t>種の会の特徴的な保育</a:t>
            </a:r>
            <a:endParaRPr kumimoji="1" lang="en-US" altLang="ja-JP" sz="2800" dirty="0">
              <a:latin typeface="ふい字" panose="02000609000000000000" pitchFamily="1" charset="-128"/>
              <a:ea typeface="ふい字" panose="02000609000000000000" pitchFamily="1" charset="-128"/>
            </a:endParaRPr>
          </a:p>
          <a:p>
            <a:pPr algn="ctr"/>
            <a:r>
              <a:rPr kumimoji="1" lang="ja-JP" altLang="en-US" sz="2800" dirty="0">
                <a:latin typeface="ふい字" panose="02000609000000000000" pitchFamily="1" charset="-128"/>
                <a:ea typeface="ふい字" panose="02000609000000000000" pitchFamily="1" charset="-128"/>
              </a:rPr>
              <a:t>導きと見守り①</a:t>
            </a:r>
          </a:p>
        </p:txBody>
      </p:sp>
      <p:pic>
        <p:nvPicPr>
          <p:cNvPr id="8" name="図 7">
            <a:extLst>
              <a:ext uri="{FF2B5EF4-FFF2-40B4-BE49-F238E27FC236}">
                <a16:creationId xmlns:a16="http://schemas.microsoft.com/office/drawing/2014/main" id="{9FDB543F-DC43-8B2A-2621-B6D91B1F9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7857" y="480491"/>
            <a:ext cx="6782627" cy="6350509"/>
          </a:xfrm>
          <a:prstGeom prst="rect">
            <a:avLst/>
          </a:prstGeom>
        </p:spPr>
      </p:pic>
      <p:sp>
        <p:nvSpPr>
          <p:cNvPr id="9" name="テキスト ボックス 8">
            <a:extLst>
              <a:ext uri="{FF2B5EF4-FFF2-40B4-BE49-F238E27FC236}">
                <a16:creationId xmlns:a16="http://schemas.microsoft.com/office/drawing/2014/main" id="{61F5FA5D-E324-5B1B-395D-CC867A24B643}"/>
              </a:ext>
            </a:extLst>
          </p:cNvPr>
          <p:cNvSpPr txBox="1"/>
          <p:nvPr/>
        </p:nvSpPr>
        <p:spPr>
          <a:xfrm>
            <a:off x="3887892" y="1389760"/>
            <a:ext cx="4413039" cy="461665"/>
          </a:xfrm>
          <a:prstGeom prst="rect">
            <a:avLst/>
          </a:prstGeom>
          <a:noFill/>
        </p:spPr>
        <p:txBody>
          <a:bodyPr wrap="square" rtlCol="0">
            <a:spAutoFit/>
          </a:bodyPr>
          <a:lstStyle/>
          <a:p>
            <a:r>
              <a:rPr kumimoji="1" lang="en-US" altLang="ja-JP" sz="2400" dirty="0">
                <a:solidFill>
                  <a:srgbClr val="FF33CC"/>
                </a:solidFill>
                <a:latin typeface="ふい字" panose="02000609000000000000" pitchFamily="1" charset="-128"/>
                <a:ea typeface="ふい字" panose="02000609000000000000" pitchFamily="1" charset="-128"/>
              </a:rPr>
              <a:t>4</a:t>
            </a:r>
            <a:r>
              <a:rPr kumimoji="1" lang="ja-JP" altLang="en-US" sz="2400" dirty="0">
                <a:solidFill>
                  <a:srgbClr val="FF33CC"/>
                </a:solidFill>
                <a:latin typeface="ふい字" panose="02000609000000000000" pitchFamily="1" charset="-128"/>
                <a:ea typeface="ふい字" panose="02000609000000000000" pitchFamily="1" charset="-128"/>
              </a:rPr>
              <a:t>歳児のパラバルーンについて</a:t>
            </a:r>
          </a:p>
        </p:txBody>
      </p:sp>
      <p:sp>
        <p:nvSpPr>
          <p:cNvPr id="11" name="テキスト ボックス 10">
            <a:extLst>
              <a:ext uri="{FF2B5EF4-FFF2-40B4-BE49-F238E27FC236}">
                <a16:creationId xmlns:a16="http://schemas.microsoft.com/office/drawing/2014/main" id="{EF90C90D-4EEF-FE49-F6D3-AB6F41FAD0E0}"/>
              </a:ext>
            </a:extLst>
          </p:cNvPr>
          <p:cNvSpPr txBox="1"/>
          <p:nvPr/>
        </p:nvSpPr>
        <p:spPr>
          <a:xfrm>
            <a:off x="3441411" y="1813891"/>
            <a:ext cx="5101273" cy="4247317"/>
          </a:xfrm>
          <a:prstGeom prst="rect">
            <a:avLst/>
          </a:prstGeom>
          <a:noFill/>
        </p:spPr>
        <p:txBody>
          <a:bodyPr wrap="square" rtlCol="0">
            <a:spAutoFit/>
          </a:bodyPr>
          <a:lstStyle/>
          <a:p>
            <a:r>
              <a:rPr kumimoji="1" lang="ja-JP" altLang="en-US" dirty="0">
                <a:latin typeface="ふい字" panose="02000609000000000000" pitchFamily="1" charset="-128"/>
                <a:ea typeface="ふい字" panose="02000609000000000000" pitchFamily="1" charset="-128"/>
              </a:rPr>
              <a:t>　〇保育者が、曲と振り付けを決めて、保育者</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が演技をしている動画の撮影を行います。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〇子ども達は、その動画を繰り返し観ながら</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振り付けを覚えていきます。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〇みんなで力を合わせるのは難しく、</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どうすれば上手くできるのかを自分たちが</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演技をしている動画と比べながら何度も</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話し合いを繰り返し活動を進めていきます。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〇保育者は、子ども達の気づきを大切に</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しながら自分たちでできたという経験を</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積み重ねることが出来る様に援助します。</a:t>
            </a:r>
          </a:p>
          <a:p>
            <a:endParaRPr kumimoji="1" lang="ja-JP" altLang="en-US" dirty="0">
              <a:latin typeface="ふい字" panose="02000609000000000000" pitchFamily="1" charset="-128"/>
              <a:ea typeface="ふい字" panose="02000609000000000000" pitchFamily="1" charset="-128"/>
            </a:endParaRPr>
          </a:p>
        </p:txBody>
      </p:sp>
      <p:pic>
        <p:nvPicPr>
          <p:cNvPr id="12" name="図 11">
            <a:extLst>
              <a:ext uri="{FF2B5EF4-FFF2-40B4-BE49-F238E27FC236}">
                <a16:creationId xmlns:a16="http://schemas.microsoft.com/office/drawing/2014/main" id="{0922F726-4518-DBEF-350D-DD1D10A8A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34" t="12807" r="5894"/>
          <a:stretch/>
        </p:blipFill>
        <p:spPr>
          <a:xfrm>
            <a:off x="351646" y="270493"/>
            <a:ext cx="2985515" cy="1939041"/>
          </a:xfrm>
          <a:prstGeom prst="rect">
            <a:avLst/>
          </a:prstGeom>
          <a:ln>
            <a:noFill/>
          </a:ln>
          <a:effectLst>
            <a:softEdge rad="112500"/>
          </a:effectLst>
        </p:spPr>
      </p:pic>
      <p:pic>
        <p:nvPicPr>
          <p:cNvPr id="13" name="図 12">
            <a:extLst>
              <a:ext uri="{FF2B5EF4-FFF2-40B4-BE49-F238E27FC236}">
                <a16:creationId xmlns:a16="http://schemas.microsoft.com/office/drawing/2014/main" id="{00523211-BA07-EB66-3935-1D94C9B72D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807"/>
          <a:stretch/>
        </p:blipFill>
        <p:spPr>
          <a:xfrm>
            <a:off x="172805" y="2621656"/>
            <a:ext cx="2736304" cy="1817791"/>
          </a:xfrm>
          <a:prstGeom prst="rect">
            <a:avLst/>
          </a:prstGeom>
          <a:ln>
            <a:noFill/>
          </a:ln>
          <a:effectLst>
            <a:softEdge rad="112500"/>
          </a:effectLst>
        </p:spPr>
      </p:pic>
      <p:pic>
        <p:nvPicPr>
          <p:cNvPr id="14" name="図 13">
            <a:extLst>
              <a:ext uri="{FF2B5EF4-FFF2-40B4-BE49-F238E27FC236}">
                <a16:creationId xmlns:a16="http://schemas.microsoft.com/office/drawing/2014/main" id="{1024B579-0028-97CD-FBF9-B914D3EDE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700" y="4851570"/>
            <a:ext cx="2727862" cy="1817790"/>
          </a:xfrm>
          <a:prstGeom prst="rect">
            <a:avLst/>
          </a:prstGeom>
          <a:ln>
            <a:noFill/>
          </a:ln>
          <a:effectLst>
            <a:softEdge rad="112500"/>
          </a:effectLst>
        </p:spPr>
      </p:pic>
      <p:pic>
        <p:nvPicPr>
          <p:cNvPr id="15" name="図 14">
            <a:extLst>
              <a:ext uri="{FF2B5EF4-FFF2-40B4-BE49-F238E27FC236}">
                <a16:creationId xmlns:a16="http://schemas.microsoft.com/office/drawing/2014/main" id="{0F54AE42-943D-8ACE-F218-28DA4C17B2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92" r="7912" b="8218"/>
          <a:stretch/>
        </p:blipFill>
        <p:spPr>
          <a:xfrm>
            <a:off x="9149383" y="2209534"/>
            <a:ext cx="2919888" cy="2073980"/>
          </a:xfrm>
          <a:prstGeom prst="rect">
            <a:avLst/>
          </a:prstGeom>
          <a:ln>
            <a:noFill/>
          </a:ln>
          <a:effectLst>
            <a:softEdge rad="112500"/>
          </a:effectLst>
        </p:spPr>
      </p:pic>
      <p:pic>
        <p:nvPicPr>
          <p:cNvPr id="16" name="図 15">
            <a:extLst>
              <a:ext uri="{FF2B5EF4-FFF2-40B4-BE49-F238E27FC236}">
                <a16:creationId xmlns:a16="http://schemas.microsoft.com/office/drawing/2014/main" id="{9799B770-FC51-1D6F-01BB-64262C62A8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7832" y="4595380"/>
            <a:ext cx="2919888" cy="1948346"/>
          </a:xfrm>
          <a:prstGeom prst="rect">
            <a:avLst/>
          </a:prstGeom>
          <a:ln>
            <a:noFill/>
          </a:ln>
          <a:effectLst>
            <a:softEdge rad="112500"/>
          </a:effectLst>
        </p:spPr>
      </p:pic>
      <p:pic>
        <p:nvPicPr>
          <p:cNvPr id="22" name="図 21">
            <a:extLst>
              <a:ext uri="{FF2B5EF4-FFF2-40B4-BE49-F238E27FC236}">
                <a16:creationId xmlns:a16="http://schemas.microsoft.com/office/drawing/2014/main" id="{10DBEEE9-AA32-395F-22BC-93ECA08CA7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89758">
            <a:off x="7266812" y="5442660"/>
            <a:ext cx="1751065" cy="1357019"/>
          </a:xfrm>
          <a:prstGeom prst="rect">
            <a:avLst/>
          </a:prstGeom>
        </p:spPr>
      </p:pic>
      <p:pic>
        <p:nvPicPr>
          <p:cNvPr id="24" name="図 23">
            <a:extLst>
              <a:ext uri="{FF2B5EF4-FFF2-40B4-BE49-F238E27FC236}">
                <a16:creationId xmlns:a16="http://schemas.microsoft.com/office/drawing/2014/main" id="{C4D8779F-A8F6-4B19-1CFE-D27E2F3C54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8038" y="143307"/>
            <a:ext cx="774903" cy="1042385"/>
          </a:xfrm>
          <a:prstGeom prst="rect">
            <a:avLst/>
          </a:prstGeom>
        </p:spPr>
      </p:pic>
    </p:spTree>
    <p:extLst>
      <p:ext uri="{BB962C8B-B14F-4D97-AF65-F5344CB8AC3E}">
        <p14:creationId xmlns:p14="http://schemas.microsoft.com/office/powerpoint/2010/main" val="2074433474"/>
      </p:ext>
    </p:extLst>
  </p:cSld>
  <p:clrMapOvr>
    <a:masterClrMapping/>
  </p:clrMapOvr>
  <mc:AlternateContent xmlns:mc="http://schemas.openxmlformats.org/markup-compatibility/2006" xmlns:p14="http://schemas.microsoft.com/office/powerpoint/2010/main">
    <mc:Choice Requires="p14">
      <p:transition spd="slow" p14:dur="2000" advClick="0" advTm="11644"/>
    </mc:Choice>
    <mc:Fallback xmlns="">
      <p:transition spd="slow" advClick="0" advTm="1164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7640C89-34DC-FC29-B338-ED1A781F47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63" y="404664"/>
            <a:ext cx="3917565" cy="1352771"/>
          </a:xfrm>
          <a:prstGeom prst="rect">
            <a:avLst/>
          </a:prstGeom>
        </p:spPr>
      </p:pic>
      <p:pic>
        <p:nvPicPr>
          <p:cNvPr id="5" name="図 4">
            <a:extLst>
              <a:ext uri="{FF2B5EF4-FFF2-40B4-BE49-F238E27FC236}">
                <a16:creationId xmlns:a16="http://schemas.microsoft.com/office/drawing/2014/main" id="{43B8581D-5EED-148F-D9E5-7B34011F3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50" y="260648"/>
            <a:ext cx="3722978" cy="1136747"/>
          </a:xfrm>
          <a:prstGeom prst="rect">
            <a:avLst/>
          </a:prstGeom>
        </p:spPr>
      </p:pic>
      <p:sp>
        <p:nvSpPr>
          <p:cNvPr id="6" name="テキスト ボックス 5">
            <a:extLst>
              <a:ext uri="{FF2B5EF4-FFF2-40B4-BE49-F238E27FC236}">
                <a16:creationId xmlns:a16="http://schemas.microsoft.com/office/drawing/2014/main" id="{E63276F9-F018-F1CD-EC39-A8D8F5C53056}"/>
              </a:ext>
            </a:extLst>
          </p:cNvPr>
          <p:cNvSpPr txBox="1"/>
          <p:nvPr/>
        </p:nvSpPr>
        <p:spPr>
          <a:xfrm>
            <a:off x="666372" y="404664"/>
            <a:ext cx="3722977" cy="830997"/>
          </a:xfrm>
          <a:prstGeom prst="rect">
            <a:avLst/>
          </a:prstGeom>
          <a:noFill/>
        </p:spPr>
        <p:txBody>
          <a:bodyPr wrap="square" rtlCol="0">
            <a:spAutoFit/>
          </a:bodyPr>
          <a:lstStyle/>
          <a:p>
            <a:r>
              <a:rPr kumimoji="1" lang="ja-JP" altLang="en-US" sz="2400" dirty="0">
                <a:latin typeface="ふい字" panose="02000609000000000000" pitchFamily="1" charset="-128"/>
                <a:ea typeface="ふい字" panose="02000609000000000000" pitchFamily="1" charset="-128"/>
              </a:rPr>
              <a:t>種の会の特徴的な保育②</a:t>
            </a:r>
            <a:endParaRPr kumimoji="1" lang="en-US" altLang="ja-JP" sz="2400" dirty="0">
              <a:latin typeface="ふい字" panose="02000609000000000000" pitchFamily="1" charset="-128"/>
              <a:ea typeface="ふい字" panose="02000609000000000000" pitchFamily="1" charset="-128"/>
            </a:endParaRPr>
          </a:p>
          <a:p>
            <a:r>
              <a:rPr kumimoji="1" lang="ja-JP" altLang="en-US" sz="2400" dirty="0">
                <a:latin typeface="ふい字" panose="02000609000000000000" pitchFamily="1" charset="-128"/>
                <a:ea typeface="ふい字" panose="02000609000000000000" pitchFamily="1" charset="-128"/>
              </a:rPr>
              <a:t>　</a:t>
            </a:r>
            <a:r>
              <a:rPr kumimoji="1" lang="en-US" altLang="ja-JP" sz="2400" dirty="0">
                <a:latin typeface="ふい字" panose="02000609000000000000" pitchFamily="1" charset="-128"/>
                <a:ea typeface="ふい字" panose="02000609000000000000" pitchFamily="1" charset="-128"/>
              </a:rPr>
              <a:t>5</a:t>
            </a:r>
            <a:r>
              <a:rPr kumimoji="1" lang="ja-JP" altLang="en-US" sz="2400" dirty="0">
                <a:latin typeface="ふい字" panose="02000609000000000000" pitchFamily="1" charset="-128"/>
                <a:ea typeface="ふい字" panose="02000609000000000000" pitchFamily="1" charset="-128"/>
              </a:rPr>
              <a:t>歳児　組体操編</a:t>
            </a:r>
          </a:p>
        </p:txBody>
      </p:sp>
      <p:pic>
        <p:nvPicPr>
          <p:cNvPr id="8" name="図 7">
            <a:extLst>
              <a:ext uri="{FF2B5EF4-FFF2-40B4-BE49-F238E27FC236}">
                <a16:creationId xmlns:a16="http://schemas.microsoft.com/office/drawing/2014/main" id="{04E0A3CC-476C-8662-46FB-4901255FE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442" y="1423007"/>
            <a:ext cx="5422610" cy="4886313"/>
          </a:xfrm>
          <a:prstGeom prst="rect">
            <a:avLst/>
          </a:prstGeom>
        </p:spPr>
      </p:pic>
      <p:sp>
        <p:nvSpPr>
          <p:cNvPr id="9" name="テキスト ボックス 8">
            <a:extLst>
              <a:ext uri="{FF2B5EF4-FFF2-40B4-BE49-F238E27FC236}">
                <a16:creationId xmlns:a16="http://schemas.microsoft.com/office/drawing/2014/main" id="{E5F5522C-4047-C90E-E30A-13D23EDBD885}"/>
              </a:ext>
            </a:extLst>
          </p:cNvPr>
          <p:cNvSpPr txBox="1"/>
          <p:nvPr/>
        </p:nvSpPr>
        <p:spPr>
          <a:xfrm>
            <a:off x="605890" y="1933977"/>
            <a:ext cx="4696434" cy="4247317"/>
          </a:xfrm>
          <a:prstGeom prst="rect">
            <a:avLst/>
          </a:prstGeom>
          <a:noFill/>
        </p:spPr>
        <p:txBody>
          <a:bodyPr wrap="square" rtlCol="0">
            <a:spAutoFit/>
          </a:bodyPr>
          <a:lstStyle/>
          <a:p>
            <a:r>
              <a:rPr kumimoji="1" lang="ja-JP" altLang="en-US" dirty="0">
                <a:latin typeface="ふい字" panose="02000609000000000000" pitchFamily="1" charset="-128"/>
                <a:ea typeface="ふい字" panose="02000609000000000000" pitchFamily="1" charset="-128"/>
              </a:rPr>
              <a:t>組体操では、</a:t>
            </a:r>
            <a:r>
              <a:rPr kumimoji="1" lang="en-US" altLang="ja-JP" dirty="0">
                <a:latin typeface="ふい字" panose="02000609000000000000" pitchFamily="1" charset="-128"/>
                <a:ea typeface="ふい字" panose="02000609000000000000" pitchFamily="1" charset="-128"/>
              </a:rPr>
              <a:t>2</a:t>
            </a:r>
            <a:r>
              <a:rPr kumimoji="1" lang="ja-JP" altLang="en-US" dirty="0">
                <a:latin typeface="ふい字" panose="02000609000000000000" pitchFamily="1" charset="-128"/>
                <a:ea typeface="ふい字" panose="02000609000000000000" pitchFamily="1" charset="-128"/>
              </a:rPr>
              <a:t>人組、</a:t>
            </a:r>
            <a:r>
              <a:rPr kumimoji="1" lang="en-US" altLang="ja-JP" dirty="0">
                <a:latin typeface="ふい字" panose="02000609000000000000" pitchFamily="1" charset="-128"/>
                <a:ea typeface="ふい字" panose="02000609000000000000" pitchFamily="1" charset="-128"/>
              </a:rPr>
              <a:t>3</a:t>
            </a:r>
            <a:r>
              <a:rPr kumimoji="1" lang="ja-JP" altLang="en-US" dirty="0">
                <a:latin typeface="ふい字" panose="02000609000000000000" pitchFamily="1" charset="-128"/>
                <a:ea typeface="ふい字" panose="02000609000000000000" pitchFamily="1" charset="-128"/>
              </a:rPr>
              <a:t>人組、</a:t>
            </a:r>
            <a:r>
              <a:rPr kumimoji="1" lang="en-US" altLang="ja-JP" dirty="0">
                <a:latin typeface="ふい字" panose="02000609000000000000" pitchFamily="1" charset="-128"/>
                <a:ea typeface="ふい字" panose="02000609000000000000" pitchFamily="1" charset="-128"/>
              </a:rPr>
              <a:t>7</a:t>
            </a:r>
            <a:r>
              <a:rPr kumimoji="1" lang="ja-JP" altLang="en-US" dirty="0">
                <a:latin typeface="ふい字" panose="02000609000000000000" pitchFamily="1" charset="-128"/>
                <a:ea typeface="ふい字" panose="02000609000000000000" pitchFamily="1" charset="-128"/>
              </a:rPr>
              <a:t>人組とチームを作っていきますが、お稽古の時から</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運動会本番まで子どもたちはその場で相手を探し、人数集めをしてチームを決めます。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誰が下になり誰が上に乗るのかもその場で相談しながら決めていきます。あくまでも子ども達に委ね、子どもたちが相手を探し、相談しながら戸惑ったり葛藤する経験を</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大切にしています。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保育者がすべて指示をしてやらせるのではなく子どもたちだけで自由な形をつくるというのでもありません。</a:t>
            </a:r>
          </a:p>
          <a:p>
            <a:endParaRPr kumimoji="1" lang="ja-JP" altLang="en-US" dirty="0">
              <a:latin typeface="ふい字" panose="02000609000000000000" pitchFamily="1" charset="-128"/>
              <a:ea typeface="ふい字" panose="02000609000000000000" pitchFamily="1" charset="-128"/>
            </a:endParaRPr>
          </a:p>
        </p:txBody>
      </p:sp>
      <p:pic>
        <p:nvPicPr>
          <p:cNvPr id="14" name="図 13">
            <a:extLst>
              <a:ext uri="{FF2B5EF4-FFF2-40B4-BE49-F238E27FC236}">
                <a16:creationId xmlns:a16="http://schemas.microsoft.com/office/drawing/2014/main" id="{8F848161-8E68-5E1D-9CD8-B2F1DE47D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3871">
            <a:off x="5214092" y="270946"/>
            <a:ext cx="2313824" cy="1310490"/>
          </a:xfrm>
          <a:prstGeom prst="rect">
            <a:avLst/>
          </a:prstGeom>
        </p:spPr>
      </p:pic>
      <p:sp>
        <p:nvSpPr>
          <p:cNvPr id="17" name="テキスト ボックス 16">
            <a:extLst>
              <a:ext uri="{FF2B5EF4-FFF2-40B4-BE49-F238E27FC236}">
                <a16:creationId xmlns:a16="http://schemas.microsoft.com/office/drawing/2014/main" id="{BEF98A47-FBBF-2084-6BF6-CB9A07030F9D}"/>
              </a:ext>
            </a:extLst>
          </p:cNvPr>
          <p:cNvSpPr txBox="1"/>
          <p:nvPr/>
        </p:nvSpPr>
        <p:spPr>
          <a:xfrm>
            <a:off x="5564080" y="711717"/>
            <a:ext cx="1884452" cy="369332"/>
          </a:xfrm>
          <a:prstGeom prst="rect">
            <a:avLst/>
          </a:prstGeom>
          <a:noFill/>
        </p:spPr>
        <p:txBody>
          <a:bodyPr wrap="square" rtlCol="0">
            <a:spAutoFit/>
          </a:bodyPr>
          <a:lstStyle/>
          <a:p>
            <a:r>
              <a:rPr lang="ja-JP" altLang="en-US" dirty="0">
                <a:latin typeface="ふい字" panose="02000609000000000000" pitchFamily="1" charset="-128"/>
                <a:ea typeface="ふい字" panose="02000609000000000000" pitchFamily="1" charset="-128"/>
              </a:rPr>
              <a:t>こっちおいで</a:t>
            </a:r>
          </a:p>
        </p:txBody>
      </p:sp>
      <p:pic>
        <p:nvPicPr>
          <p:cNvPr id="20" name="図 19">
            <a:extLst>
              <a:ext uri="{FF2B5EF4-FFF2-40B4-BE49-F238E27FC236}">
                <a16:creationId xmlns:a16="http://schemas.microsoft.com/office/drawing/2014/main" id="{9A3025C4-544A-1A1F-C076-E681596AA9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1508" y="2966385"/>
            <a:ext cx="1899340" cy="696115"/>
          </a:xfrm>
          <a:prstGeom prst="rect">
            <a:avLst/>
          </a:prstGeom>
        </p:spPr>
      </p:pic>
      <p:sp>
        <p:nvSpPr>
          <p:cNvPr id="21" name="テキスト ボックス 20">
            <a:extLst>
              <a:ext uri="{FF2B5EF4-FFF2-40B4-BE49-F238E27FC236}">
                <a16:creationId xmlns:a16="http://schemas.microsoft.com/office/drawing/2014/main" id="{BB23067B-8160-1997-BC44-83890A5C7A0F}"/>
              </a:ext>
            </a:extLst>
          </p:cNvPr>
          <p:cNvSpPr txBox="1"/>
          <p:nvPr/>
        </p:nvSpPr>
        <p:spPr>
          <a:xfrm>
            <a:off x="9923889" y="3099052"/>
            <a:ext cx="1499115" cy="369332"/>
          </a:xfrm>
          <a:prstGeom prst="rect">
            <a:avLst/>
          </a:prstGeom>
          <a:noFill/>
        </p:spPr>
        <p:txBody>
          <a:bodyPr wrap="square" rtlCol="0">
            <a:spAutoFit/>
          </a:bodyPr>
          <a:lstStyle/>
          <a:p>
            <a:r>
              <a:rPr kumimoji="1" lang="ja-JP" altLang="en-US" dirty="0">
                <a:solidFill>
                  <a:srgbClr val="FFC000"/>
                </a:solidFill>
                <a:latin typeface="ふい字" panose="02000609000000000000" pitchFamily="1" charset="-128"/>
                <a:ea typeface="ふい字" panose="02000609000000000000" pitchFamily="1" charset="-128"/>
              </a:rPr>
              <a:t>完成！！</a:t>
            </a:r>
          </a:p>
        </p:txBody>
      </p:sp>
      <p:pic>
        <p:nvPicPr>
          <p:cNvPr id="26" name="図 25">
            <a:extLst>
              <a:ext uri="{FF2B5EF4-FFF2-40B4-BE49-F238E27FC236}">
                <a16:creationId xmlns:a16="http://schemas.microsoft.com/office/drawing/2014/main" id="{7833FC75-4203-DD40-824E-7C14083D98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366379">
            <a:off x="6858638" y="1176809"/>
            <a:ext cx="1208287" cy="465414"/>
          </a:xfrm>
          <a:prstGeom prst="rect">
            <a:avLst/>
          </a:prstGeom>
        </p:spPr>
      </p:pic>
      <p:pic>
        <p:nvPicPr>
          <p:cNvPr id="27" name="図 26">
            <a:extLst>
              <a:ext uri="{FF2B5EF4-FFF2-40B4-BE49-F238E27FC236}">
                <a16:creationId xmlns:a16="http://schemas.microsoft.com/office/drawing/2014/main" id="{5D5A472E-CF1C-6CF1-679C-1C099FC434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655795">
            <a:off x="9975189" y="1079299"/>
            <a:ext cx="798843" cy="465414"/>
          </a:xfrm>
          <a:prstGeom prst="rect">
            <a:avLst/>
          </a:prstGeom>
        </p:spPr>
      </p:pic>
      <p:pic>
        <p:nvPicPr>
          <p:cNvPr id="2" name="図 1">
            <a:extLst>
              <a:ext uri="{FF2B5EF4-FFF2-40B4-BE49-F238E27FC236}">
                <a16:creationId xmlns:a16="http://schemas.microsoft.com/office/drawing/2014/main" id="{94D0342D-C1ED-85E8-7CAE-770A58CBD0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6649" y="1607674"/>
            <a:ext cx="2229890" cy="1485670"/>
          </a:xfrm>
          <a:prstGeom prst="rect">
            <a:avLst/>
          </a:prstGeom>
          <a:ln>
            <a:noFill/>
          </a:ln>
          <a:effectLst>
            <a:softEdge rad="112500"/>
          </a:effectLst>
        </p:spPr>
      </p:pic>
      <p:pic>
        <p:nvPicPr>
          <p:cNvPr id="4" name="図 3">
            <a:extLst>
              <a:ext uri="{FF2B5EF4-FFF2-40B4-BE49-F238E27FC236}">
                <a16:creationId xmlns:a16="http://schemas.microsoft.com/office/drawing/2014/main" id="{63287A16-4260-D869-26AD-5A25E1F323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1853" y="839937"/>
            <a:ext cx="2211426" cy="1473133"/>
          </a:xfrm>
          <a:prstGeom prst="rect">
            <a:avLst/>
          </a:prstGeom>
          <a:ln>
            <a:noFill/>
          </a:ln>
          <a:effectLst>
            <a:softEdge rad="112500"/>
          </a:effectLst>
        </p:spPr>
      </p:pic>
      <p:pic>
        <p:nvPicPr>
          <p:cNvPr id="7" name="図 6">
            <a:extLst>
              <a:ext uri="{FF2B5EF4-FFF2-40B4-BE49-F238E27FC236}">
                <a16:creationId xmlns:a16="http://schemas.microsoft.com/office/drawing/2014/main" id="{E2291C3B-9AED-8533-BB52-3A460552F2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114" y="1560556"/>
            <a:ext cx="2064989" cy="1376172"/>
          </a:xfrm>
          <a:prstGeom prst="rect">
            <a:avLst/>
          </a:prstGeom>
          <a:ln>
            <a:noFill/>
          </a:ln>
          <a:effectLst>
            <a:softEdge rad="112500"/>
          </a:effectLst>
        </p:spPr>
      </p:pic>
      <p:pic>
        <p:nvPicPr>
          <p:cNvPr id="13" name="図 12">
            <a:extLst>
              <a:ext uri="{FF2B5EF4-FFF2-40B4-BE49-F238E27FC236}">
                <a16:creationId xmlns:a16="http://schemas.microsoft.com/office/drawing/2014/main" id="{15CFE809-9EF6-627F-AAA4-55967B950D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036225">
            <a:off x="10641406" y="-192415"/>
            <a:ext cx="1099212" cy="1933558"/>
          </a:xfrm>
          <a:prstGeom prst="rect">
            <a:avLst/>
          </a:prstGeom>
        </p:spPr>
      </p:pic>
      <p:sp>
        <p:nvSpPr>
          <p:cNvPr id="16" name="テキスト ボックス 15">
            <a:extLst>
              <a:ext uri="{FF2B5EF4-FFF2-40B4-BE49-F238E27FC236}">
                <a16:creationId xmlns:a16="http://schemas.microsoft.com/office/drawing/2014/main" id="{476EF065-5289-8FC6-2CCC-EB6A1D6D419F}"/>
              </a:ext>
            </a:extLst>
          </p:cNvPr>
          <p:cNvSpPr txBox="1"/>
          <p:nvPr/>
        </p:nvSpPr>
        <p:spPr>
          <a:xfrm>
            <a:off x="10505933" y="580311"/>
            <a:ext cx="1591633" cy="369332"/>
          </a:xfrm>
          <a:prstGeom prst="rect">
            <a:avLst/>
          </a:prstGeom>
          <a:noFill/>
        </p:spPr>
        <p:txBody>
          <a:bodyPr wrap="square" rtlCol="0">
            <a:spAutoFit/>
          </a:bodyPr>
          <a:lstStyle/>
          <a:p>
            <a:r>
              <a:rPr lang="ja-JP" altLang="en-US" dirty="0">
                <a:latin typeface="ふい字" panose="02000609000000000000" pitchFamily="1" charset="-128"/>
                <a:ea typeface="ふい字" panose="02000609000000000000" pitchFamily="1" charset="-128"/>
              </a:rPr>
              <a:t>足かけてぇ～</a:t>
            </a:r>
          </a:p>
        </p:txBody>
      </p:sp>
      <p:pic>
        <p:nvPicPr>
          <p:cNvPr id="19" name="図 18">
            <a:extLst>
              <a:ext uri="{FF2B5EF4-FFF2-40B4-BE49-F238E27FC236}">
                <a16:creationId xmlns:a16="http://schemas.microsoft.com/office/drawing/2014/main" id="{5E1FF705-4FB9-508B-7D99-89DDD3DB37A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854" r="-2517"/>
          <a:stretch/>
        </p:blipFill>
        <p:spPr>
          <a:xfrm>
            <a:off x="10014041" y="3630708"/>
            <a:ext cx="2083525" cy="1473133"/>
          </a:xfrm>
          <a:prstGeom prst="rect">
            <a:avLst/>
          </a:prstGeom>
          <a:ln>
            <a:noFill/>
          </a:ln>
          <a:effectLst>
            <a:softEdge rad="112500"/>
          </a:effectLst>
        </p:spPr>
      </p:pic>
      <p:pic>
        <p:nvPicPr>
          <p:cNvPr id="25" name="図 24">
            <a:extLst>
              <a:ext uri="{FF2B5EF4-FFF2-40B4-BE49-F238E27FC236}">
                <a16:creationId xmlns:a16="http://schemas.microsoft.com/office/drawing/2014/main" id="{B24F94F2-62CA-9D79-108D-0F13B600561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181" t="19363" r="13381" b="14261"/>
          <a:stretch/>
        </p:blipFill>
        <p:spPr>
          <a:xfrm>
            <a:off x="5584052" y="3192175"/>
            <a:ext cx="2860259" cy="1701913"/>
          </a:xfrm>
          <a:prstGeom prst="rect">
            <a:avLst/>
          </a:prstGeom>
          <a:ln>
            <a:noFill/>
          </a:ln>
          <a:effectLst>
            <a:softEdge rad="112500"/>
          </a:effectLst>
        </p:spPr>
      </p:pic>
      <p:pic>
        <p:nvPicPr>
          <p:cNvPr id="28" name="図 27">
            <a:extLst>
              <a:ext uri="{FF2B5EF4-FFF2-40B4-BE49-F238E27FC236}">
                <a16:creationId xmlns:a16="http://schemas.microsoft.com/office/drawing/2014/main" id="{9F055A1E-22C0-3B2E-CFE5-44A2B6D2D52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674" t="4674" r="10909" b="21976"/>
          <a:stretch/>
        </p:blipFill>
        <p:spPr>
          <a:xfrm>
            <a:off x="7066232" y="4831248"/>
            <a:ext cx="3109011" cy="1822362"/>
          </a:xfrm>
          <a:prstGeom prst="rect">
            <a:avLst/>
          </a:prstGeom>
          <a:ln>
            <a:noFill/>
          </a:ln>
          <a:effectLst>
            <a:softEdge rad="112500"/>
          </a:effectLst>
        </p:spPr>
      </p:pic>
      <p:pic>
        <p:nvPicPr>
          <p:cNvPr id="29" name="図 28">
            <a:extLst>
              <a:ext uri="{FF2B5EF4-FFF2-40B4-BE49-F238E27FC236}">
                <a16:creationId xmlns:a16="http://schemas.microsoft.com/office/drawing/2014/main" id="{5B326E4B-8519-0858-B06E-63153C4AEB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6483" flipV="1">
            <a:off x="8702853" y="3809790"/>
            <a:ext cx="869443" cy="718908"/>
          </a:xfrm>
          <a:prstGeom prst="rect">
            <a:avLst/>
          </a:prstGeom>
        </p:spPr>
      </p:pic>
      <p:pic>
        <p:nvPicPr>
          <p:cNvPr id="30" name="図 29">
            <a:extLst>
              <a:ext uri="{FF2B5EF4-FFF2-40B4-BE49-F238E27FC236}">
                <a16:creationId xmlns:a16="http://schemas.microsoft.com/office/drawing/2014/main" id="{0EEFAA2C-7B16-938F-7CEE-DD0AB0B9BE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036225">
            <a:off x="10352843" y="4995827"/>
            <a:ext cx="1288950" cy="1933558"/>
          </a:xfrm>
          <a:prstGeom prst="rect">
            <a:avLst/>
          </a:prstGeom>
        </p:spPr>
      </p:pic>
      <p:sp>
        <p:nvSpPr>
          <p:cNvPr id="32" name="テキスト ボックス 31">
            <a:extLst>
              <a:ext uri="{FF2B5EF4-FFF2-40B4-BE49-F238E27FC236}">
                <a16:creationId xmlns:a16="http://schemas.microsoft.com/office/drawing/2014/main" id="{13B35A39-61E9-61A4-69EA-F9DC43074921}"/>
              </a:ext>
            </a:extLst>
          </p:cNvPr>
          <p:cNvSpPr txBox="1"/>
          <p:nvPr/>
        </p:nvSpPr>
        <p:spPr>
          <a:xfrm>
            <a:off x="10285352" y="5653516"/>
            <a:ext cx="1591633" cy="646331"/>
          </a:xfrm>
          <a:prstGeom prst="rect">
            <a:avLst/>
          </a:prstGeom>
          <a:noFill/>
        </p:spPr>
        <p:txBody>
          <a:bodyPr wrap="square" rtlCol="0">
            <a:spAutoFit/>
          </a:bodyPr>
          <a:lstStyle/>
          <a:p>
            <a:r>
              <a:rPr lang="en-US" altLang="ja-JP" dirty="0">
                <a:latin typeface="ふい字" panose="02000609000000000000" pitchFamily="1" charset="-128"/>
                <a:ea typeface="ふい字" panose="02000609000000000000" pitchFamily="1" charset="-128"/>
              </a:rPr>
              <a:t>30</a:t>
            </a:r>
            <a:r>
              <a:rPr lang="ja-JP" altLang="en-US" dirty="0">
                <a:latin typeface="ふい字" panose="02000609000000000000" pitchFamily="1" charset="-128"/>
                <a:ea typeface="ふい字" panose="02000609000000000000" pitchFamily="1" charset="-128"/>
              </a:rPr>
              <a:t>人みんなでできた</a:t>
            </a:r>
            <a:r>
              <a:rPr lang="en-US" altLang="ja-JP" dirty="0">
                <a:latin typeface="ふい字" panose="02000609000000000000" pitchFamily="1" charset="-128"/>
                <a:ea typeface="ふい字" panose="02000609000000000000" pitchFamily="1" charset="-128"/>
              </a:rPr>
              <a:t>!(^^)!</a:t>
            </a:r>
            <a:endParaRPr lang="ja-JP" altLang="en-US" dirty="0">
              <a:latin typeface="ふい字" panose="02000609000000000000" pitchFamily="1" charset="-128"/>
              <a:ea typeface="ふい字" panose="02000609000000000000" pitchFamily="1" charset="-128"/>
            </a:endParaRPr>
          </a:p>
        </p:txBody>
      </p:sp>
      <p:pic>
        <p:nvPicPr>
          <p:cNvPr id="36" name="図 35">
            <a:extLst>
              <a:ext uri="{FF2B5EF4-FFF2-40B4-BE49-F238E27FC236}">
                <a16:creationId xmlns:a16="http://schemas.microsoft.com/office/drawing/2014/main" id="{27F98316-A8AE-A0ED-B8A6-605D6539C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676905">
            <a:off x="5498839" y="4617177"/>
            <a:ext cx="1649284" cy="1340350"/>
          </a:xfrm>
          <a:prstGeom prst="rect">
            <a:avLst/>
          </a:prstGeom>
        </p:spPr>
      </p:pic>
      <p:sp>
        <p:nvSpPr>
          <p:cNvPr id="37" name="テキスト ボックス 36">
            <a:extLst>
              <a:ext uri="{FF2B5EF4-FFF2-40B4-BE49-F238E27FC236}">
                <a16:creationId xmlns:a16="http://schemas.microsoft.com/office/drawing/2014/main" id="{60EE07C2-F76A-9EE8-7A09-ADF607F07047}"/>
              </a:ext>
            </a:extLst>
          </p:cNvPr>
          <p:cNvSpPr txBox="1"/>
          <p:nvPr/>
        </p:nvSpPr>
        <p:spPr>
          <a:xfrm>
            <a:off x="5654488" y="2971800"/>
            <a:ext cx="914400" cy="914400"/>
          </a:xfrm>
          <a:prstGeom prst="rect">
            <a:avLst/>
          </a:prstGeom>
          <a:noFill/>
        </p:spPr>
        <p:txBody>
          <a:bodyPr wrap="square" rtlCol="0">
            <a:spAutoFit/>
          </a:bodyPr>
          <a:lstStyle/>
          <a:p>
            <a:endParaRPr kumimoji="1" lang="ja-JP" altLang="en-US" dirty="0"/>
          </a:p>
        </p:txBody>
      </p:sp>
      <p:sp>
        <p:nvSpPr>
          <p:cNvPr id="39" name="テキスト ボックス 38">
            <a:extLst>
              <a:ext uri="{FF2B5EF4-FFF2-40B4-BE49-F238E27FC236}">
                <a16:creationId xmlns:a16="http://schemas.microsoft.com/office/drawing/2014/main" id="{EB96E9AD-F324-1072-B5BC-1037CA779C21}"/>
              </a:ext>
            </a:extLst>
          </p:cNvPr>
          <p:cNvSpPr txBox="1"/>
          <p:nvPr/>
        </p:nvSpPr>
        <p:spPr>
          <a:xfrm>
            <a:off x="5616649" y="4964186"/>
            <a:ext cx="1449583" cy="646331"/>
          </a:xfrm>
          <a:prstGeom prst="rect">
            <a:avLst/>
          </a:prstGeom>
          <a:noFill/>
        </p:spPr>
        <p:txBody>
          <a:bodyPr wrap="square" rtlCol="0">
            <a:spAutoFit/>
          </a:bodyPr>
          <a:lstStyle/>
          <a:p>
            <a:r>
              <a:rPr kumimoji="1" lang="ja-JP" altLang="en-US" dirty="0">
                <a:ea typeface="ふい字" panose="02000609000000000000"/>
              </a:rPr>
              <a:t>僕らが下になるわ！</a:t>
            </a:r>
          </a:p>
        </p:txBody>
      </p:sp>
    </p:spTree>
    <p:extLst>
      <p:ext uri="{BB962C8B-B14F-4D97-AF65-F5344CB8AC3E}">
        <p14:creationId xmlns:p14="http://schemas.microsoft.com/office/powerpoint/2010/main" val="1041145317"/>
      </p:ext>
    </p:extLst>
  </p:cSld>
  <p:clrMapOvr>
    <a:masterClrMapping/>
  </p:clrMapOvr>
  <mc:AlternateContent xmlns:mc="http://schemas.openxmlformats.org/markup-compatibility/2006" xmlns:p14="http://schemas.microsoft.com/office/powerpoint/2010/main">
    <mc:Choice Requires="p14">
      <p:transition spd="slow" p14:dur="2000" advClick="0" advTm="11487"/>
    </mc:Choice>
    <mc:Fallback xmlns="">
      <p:transition spd="slow" advClick="0" advTm="114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ローチャート: 処理 16">
            <a:extLst>
              <a:ext uri="{FF2B5EF4-FFF2-40B4-BE49-F238E27FC236}">
                <a16:creationId xmlns:a16="http://schemas.microsoft.com/office/drawing/2014/main" id="{F0B5E16A-F610-4E57-A09F-516D2213374E}"/>
              </a:ext>
            </a:extLst>
          </p:cNvPr>
          <p:cNvSpPr/>
          <p:nvPr/>
        </p:nvSpPr>
        <p:spPr>
          <a:xfrm>
            <a:off x="322310" y="217247"/>
            <a:ext cx="11707069" cy="6167323"/>
          </a:xfrm>
          <a:prstGeom prst="flowChartProcess">
            <a:avLst/>
          </a:prstGeom>
          <a:noFill/>
          <a:ln w="38100">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7802B40-4A92-4E94-8089-8F03C9B34CDE}"/>
              </a:ext>
            </a:extLst>
          </p:cNvPr>
          <p:cNvSpPr>
            <a:spLocks noGrp="1"/>
          </p:cNvSpPr>
          <p:nvPr>
            <p:ph type="title"/>
          </p:nvPr>
        </p:nvSpPr>
        <p:spPr>
          <a:xfrm>
            <a:off x="2277988" y="326981"/>
            <a:ext cx="7962965" cy="543593"/>
          </a:xfrm>
        </p:spPr>
        <p:txBody>
          <a:bodyPr>
            <a:normAutofit/>
          </a:bodyPr>
          <a:lstStyle/>
          <a:p>
            <a:r>
              <a:rPr kumimoji="1" lang="ja-JP" altLang="en-US" sz="2800" dirty="0">
                <a:latin typeface="HGS創英角ﾎﾟｯﾌﾟ体" panose="040B0A00000000000000" pitchFamily="50" charset="-128"/>
                <a:ea typeface="HGS創英角ﾎﾟｯﾌﾟ体" panose="040B0A00000000000000" pitchFamily="50" charset="-128"/>
              </a:rPr>
              <a:t>園運営（保護者対応）で大切にしていること</a:t>
            </a:r>
          </a:p>
        </p:txBody>
      </p:sp>
      <p:pic>
        <p:nvPicPr>
          <p:cNvPr id="11" name="図 10">
            <a:extLst>
              <a:ext uri="{FF2B5EF4-FFF2-40B4-BE49-F238E27FC236}">
                <a16:creationId xmlns:a16="http://schemas.microsoft.com/office/drawing/2014/main" id="{13981F43-699F-48C3-AE59-097167A91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42127">
            <a:off x="10511920" y="5762395"/>
            <a:ext cx="443721" cy="985718"/>
          </a:xfrm>
          <a:prstGeom prst="rect">
            <a:avLst/>
          </a:prstGeom>
        </p:spPr>
      </p:pic>
      <p:sp>
        <p:nvSpPr>
          <p:cNvPr id="3" name="コンテンツ プレースホルダー 2">
            <a:extLst>
              <a:ext uri="{FF2B5EF4-FFF2-40B4-BE49-F238E27FC236}">
                <a16:creationId xmlns:a16="http://schemas.microsoft.com/office/drawing/2014/main" id="{D317313C-4B83-4DAF-BF82-FD21D026CE8E}"/>
              </a:ext>
            </a:extLst>
          </p:cNvPr>
          <p:cNvSpPr>
            <a:spLocks noGrp="1"/>
          </p:cNvSpPr>
          <p:nvPr>
            <p:ph idx="1"/>
          </p:nvPr>
        </p:nvSpPr>
        <p:spPr>
          <a:xfrm>
            <a:off x="515831" y="980308"/>
            <a:ext cx="11350684" cy="5231358"/>
          </a:xfrm>
        </p:spPr>
        <p:txBody>
          <a:bodyPr>
            <a:normAutofit fontScale="92500" lnSpcReduction="10000"/>
          </a:bodyPr>
          <a:lstStyle/>
          <a:p>
            <a:pPr marL="0" indent="0" algn="ctr">
              <a:buNone/>
            </a:pP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子ども同士のトラブルにつきましては、あくまでも園に責任があるのが前提ですので、園より双方の保護者の方に謝罪</a:t>
            </a:r>
            <a:r>
              <a:rPr lang="ja-JP" altLang="en-US"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を致します。また、トラブルに至った経緯をきちんとお伝えするためにも、保護者同士のトラブルに発展にしないためにも、</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2</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歳～</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5</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歳児の子ども同士のトラブルにつきましては、保育者が経緯や子どもの気持ちを聞き取り、お子様のお名前も合わせてお伝えさせていただきますが、下記の場合につきましては、保護者間でのお声がけをお願いする場合があります。</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①　病院受診を行うことになった場合</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②　同じ相手で</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か月に</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回続いている場合</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③　病院受診はしていないが処置が必要となり、出血を伴ったり、噛みつきの跡に内出血が見られた場合等、</a:t>
            </a:r>
            <a:endPar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lnSpc>
                <a:spcPct val="110000"/>
              </a:lnSpc>
              <a:buNone/>
            </a:pPr>
            <a:r>
              <a:rPr lang="ja-JP" altLang="en-US" sz="17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大きく傷跡が残った場合については、園の判断でお声がけをお願いする場合があります。</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④　</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0</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歳児の場合は、基本保護者間での声の掛け合いは不要としますが、状況により園の判断でお声がけを</a:t>
            </a:r>
            <a:endParaRPr lang="en-US"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just">
              <a:lnSpc>
                <a:spcPct val="110000"/>
              </a:lnSpc>
              <a:buNone/>
            </a:pPr>
            <a:r>
              <a:rPr lang="ja-JP" altLang="en-US" sz="17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お願いする場合があります。</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⑤　怪我は伴っていないトラブルの場合でも、内容によって園の判断でお声がけをお願いすることがあります。</a:t>
            </a:r>
          </a:p>
          <a:p>
            <a:pPr marL="0" indent="0" algn="just">
              <a:lnSpc>
                <a:spcPct val="110000"/>
              </a:lnSpc>
              <a:buNone/>
            </a:pPr>
            <a:r>
              <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尚、上記の場合であっても、保護者の方が声掛けは不要と申し出られている場合や、保護者間でお声がけは不要とされている場合を除きます。</a:t>
            </a:r>
            <a:r>
              <a:rPr lang="en-US" altLang="ja-JP" sz="1700" kern="100" dirty="0">
                <a:solidFill>
                  <a:srgbClr val="FF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gn="l">
              <a:lnSpc>
                <a:spcPct val="110000"/>
              </a:lnSpc>
              <a:buNone/>
            </a:pPr>
            <a:r>
              <a:rPr lang="ja-JP" altLang="ja-JP" sz="1700" kern="100" dirty="0">
                <a:solidFill>
                  <a:srgbClr val="FF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※お伝えしていただく手段は、『口頭』『メール・</a:t>
            </a:r>
            <a:r>
              <a:rPr lang="en-US" altLang="ja-JP" sz="1700" kern="100" dirty="0">
                <a:solidFill>
                  <a:srgbClr val="FF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LINE</a:t>
            </a:r>
            <a:r>
              <a:rPr lang="ja-JP" altLang="ja-JP" sz="1700" kern="100" dirty="0">
                <a:solidFill>
                  <a:srgbClr val="FF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』『お手紙・メモ』等のいずれかと、保護者の方の了承を得た上で電話番号をお伝えさせていただくこともあります。</a:t>
            </a:r>
            <a:endParaRPr lang="ja-JP" altLang="ja-JP" sz="17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indent="0">
              <a:lnSpc>
                <a:spcPct val="100000"/>
              </a:lnSpc>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13" name="図 12">
            <a:extLst>
              <a:ext uri="{FF2B5EF4-FFF2-40B4-BE49-F238E27FC236}">
                <a16:creationId xmlns:a16="http://schemas.microsoft.com/office/drawing/2014/main" id="{C2966BF3-FB20-4457-BEA5-F6E8B7B49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11071">
            <a:off x="11197635" y="5839755"/>
            <a:ext cx="490923" cy="840276"/>
          </a:xfrm>
          <a:prstGeom prst="rect">
            <a:avLst/>
          </a:prstGeom>
        </p:spPr>
      </p:pic>
    </p:spTree>
    <p:extLst>
      <p:ext uri="{BB962C8B-B14F-4D97-AF65-F5344CB8AC3E}">
        <p14:creationId xmlns:p14="http://schemas.microsoft.com/office/powerpoint/2010/main" val="23997578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7EA9C-5051-B386-FC91-0C6A8C66A66C}"/>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036A00-BCC1-CE56-FBC9-E6B85278FB3D}"/>
              </a:ext>
            </a:extLst>
          </p:cNvPr>
          <p:cNvSpPr txBox="1"/>
          <p:nvPr/>
        </p:nvSpPr>
        <p:spPr>
          <a:xfrm>
            <a:off x="2956742" y="169533"/>
            <a:ext cx="5770647" cy="523084"/>
          </a:xfrm>
          <a:prstGeom prst="rect">
            <a:avLst/>
          </a:prstGeom>
          <a:noFill/>
        </p:spPr>
        <p:txBody>
          <a:bodyPr wrap="square" rtlCol="0">
            <a:spAutoFit/>
          </a:bodyPr>
          <a:lstStyle/>
          <a:p>
            <a:pPr algn="ctr"/>
            <a:r>
              <a:rPr kumimoji="1" lang="ja-JP" altLang="en-US" sz="2799" dirty="0">
                <a:latin typeface="HG丸ｺﾞｼｯｸM-PRO" panose="020F0600000000000000" pitchFamily="50" charset="-128"/>
                <a:ea typeface="HG丸ｺﾞｼｯｸM-PRO" panose="020F0600000000000000" pitchFamily="50" charset="-128"/>
              </a:rPr>
              <a:t>幼児：一日の流れ</a:t>
            </a:r>
          </a:p>
        </p:txBody>
      </p:sp>
      <p:pic>
        <p:nvPicPr>
          <p:cNvPr id="3" name="図 2">
            <a:extLst>
              <a:ext uri="{FF2B5EF4-FFF2-40B4-BE49-F238E27FC236}">
                <a16:creationId xmlns:a16="http://schemas.microsoft.com/office/drawing/2014/main" id="{32F465A0-8E48-426F-2078-D350CB2CA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96486" y="-2403870"/>
            <a:ext cx="5995850" cy="12188826"/>
          </a:xfrm>
          <a:prstGeom prst="rect">
            <a:avLst/>
          </a:prstGeom>
        </p:spPr>
      </p:pic>
      <p:sp>
        <p:nvSpPr>
          <p:cNvPr id="4" name="テキスト ボックス 3">
            <a:extLst>
              <a:ext uri="{FF2B5EF4-FFF2-40B4-BE49-F238E27FC236}">
                <a16:creationId xmlns:a16="http://schemas.microsoft.com/office/drawing/2014/main" id="{02417886-A979-7B62-07DC-C330E7193E25}"/>
              </a:ext>
            </a:extLst>
          </p:cNvPr>
          <p:cNvSpPr txBox="1"/>
          <p:nvPr/>
        </p:nvSpPr>
        <p:spPr>
          <a:xfrm>
            <a:off x="748942" y="936659"/>
            <a:ext cx="10920906" cy="5229893"/>
          </a:xfrm>
          <a:prstGeom prst="rect">
            <a:avLst/>
          </a:prstGeom>
          <a:noFill/>
        </p:spPr>
        <p:txBody>
          <a:bodyPr wrap="square" rtlCol="0">
            <a:spAutoFit/>
          </a:bodyPr>
          <a:lstStyle/>
          <a:p>
            <a:pPr algn="ctr"/>
            <a:r>
              <a:rPr lang="ja-JP" altLang="en-US" sz="2799" dirty="0">
                <a:latin typeface="HG丸ｺﾞｼｯｸM-PRO" panose="020F0600000000000000" pitchFamily="50" charset="-128"/>
                <a:ea typeface="HG丸ｺﾞｼｯｸM-PRO" panose="020F0600000000000000" pitchFamily="50" charset="-128"/>
              </a:rPr>
              <a:t>３～５</a:t>
            </a:r>
            <a:r>
              <a:rPr kumimoji="1" lang="ja-JP" altLang="en-US" sz="2799" dirty="0">
                <a:latin typeface="HG丸ｺﾞｼｯｸM-PRO" panose="020F0600000000000000" pitchFamily="50" charset="-128"/>
                <a:ea typeface="HG丸ｺﾞｼｯｸM-PRO" panose="020F0600000000000000" pitchFamily="50" charset="-128"/>
              </a:rPr>
              <a:t>歳児</a:t>
            </a:r>
            <a:endParaRPr kumimoji="1" lang="en-US" altLang="ja-JP" sz="1799" dirty="0">
              <a:latin typeface="HG丸ｺﾞｼｯｸM-PRO" panose="020F0600000000000000" pitchFamily="50" charset="-128"/>
              <a:ea typeface="HG丸ｺﾞｼｯｸM-PRO" panose="020F0600000000000000" pitchFamily="50" charset="-128"/>
            </a:endParaRPr>
          </a:p>
          <a:p>
            <a:r>
              <a:rPr kumimoji="1" lang="en-US" altLang="ja-JP" sz="1799" dirty="0">
                <a:latin typeface="HG丸ｺﾞｼｯｸM-PRO" panose="020F0600000000000000" pitchFamily="50" charset="-128"/>
                <a:ea typeface="HG丸ｺﾞｼｯｸM-PRO" panose="020F0600000000000000" pitchFamily="50" charset="-128"/>
              </a:rPr>
              <a:t>7:00</a:t>
            </a:r>
            <a:r>
              <a:rPr kumimoji="1"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7:30</a:t>
            </a:r>
            <a:r>
              <a:rPr kumimoji="1" lang="ja-JP" altLang="en-US" sz="1799" dirty="0">
                <a:latin typeface="HG丸ｺﾞｼｯｸM-PRO" panose="020F0600000000000000" pitchFamily="50" charset="-128"/>
                <a:ea typeface="HG丸ｺﾞｼｯｸM-PRO" panose="020F0600000000000000" pitchFamily="50" charset="-128"/>
              </a:rPr>
              <a:t>　    早朝保育</a:t>
            </a:r>
            <a:r>
              <a:rPr lang="ja-JP" altLang="en-US" sz="1799" dirty="0">
                <a:latin typeface="HG丸ｺﾞｼｯｸM-PRO" panose="020F0600000000000000" pitchFamily="50" charset="-128"/>
                <a:ea typeface="HG丸ｺﾞｼｯｸM-PRO" panose="020F0600000000000000" pitchFamily="50" charset="-128"/>
              </a:rPr>
              <a:t>（別途料金）</a:t>
            </a:r>
            <a:endParaRPr lang="en-US" altLang="ja-JP" sz="1799" dirty="0">
              <a:latin typeface="HG丸ｺﾞｼｯｸM-PRO" panose="020F0600000000000000" pitchFamily="50" charset="-128"/>
              <a:ea typeface="HG丸ｺﾞｼｯｸM-PRO" panose="020F0600000000000000" pitchFamily="50" charset="-128"/>
            </a:endParaRPr>
          </a:p>
          <a:p>
            <a:r>
              <a:rPr kumimoji="1" lang="en-US" altLang="ja-JP" sz="1799" dirty="0">
                <a:latin typeface="HG丸ｺﾞｼｯｸM-PRO" panose="020F0600000000000000" pitchFamily="50" charset="-128"/>
                <a:ea typeface="HG丸ｺﾞｼｯｸM-PRO" panose="020F0600000000000000" pitchFamily="50" charset="-128"/>
              </a:rPr>
              <a:t>7:30</a:t>
            </a:r>
            <a:r>
              <a:rPr kumimoji="1"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9:00</a:t>
            </a:r>
            <a:r>
              <a:rPr kumimoji="1" lang="ja-JP" altLang="en-US" sz="1799" dirty="0">
                <a:latin typeface="HG丸ｺﾞｼｯｸM-PRO" panose="020F0600000000000000" pitchFamily="50" charset="-128"/>
                <a:ea typeface="HG丸ｺﾞｼｯｸM-PRO" panose="020F0600000000000000" pitchFamily="50" charset="-128"/>
              </a:rPr>
              <a:t>　    合同保育、室内あそび</a:t>
            </a:r>
            <a:endParaRPr kumimoji="1" lang="en-US" altLang="ja-JP" sz="1799" dirty="0">
              <a:latin typeface="HG丸ｺﾞｼｯｸM-PRO" panose="020F0600000000000000" pitchFamily="50" charset="-128"/>
              <a:ea typeface="HG丸ｺﾞｼｯｸM-PRO" panose="020F0600000000000000" pitchFamily="50" charset="-128"/>
            </a:endParaRPr>
          </a:p>
          <a:p>
            <a:r>
              <a:rPr lang="en-US" altLang="ja-JP" sz="1799" dirty="0">
                <a:latin typeface="HG丸ｺﾞｼｯｸM-PRO" panose="020F0600000000000000" pitchFamily="50" charset="-128"/>
                <a:ea typeface="HG丸ｺﾞｼｯｸM-PRO" panose="020F0600000000000000" pitchFamily="50" charset="-128"/>
              </a:rPr>
              <a:t>9:00</a:t>
            </a:r>
            <a:r>
              <a:rPr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11:20</a:t>
            </a:r>
            <a:r>
              <a:rPr kumimoji="1" lang="ja-JP" altLang="en-US" sz="1799" dirty="0">
                <a:latin typeface="HG丸ｺﾞｼｯｸM-PRO" panose="020F0600000000000000" pitchFamily="50" charset="-128"/>
                <a:ea typeface="HG丸ｺﾞｼｯｸM-PRO" panose="020F0600000000000000" pitchFamily="50" charset="-128"/>
              </a:rPr>
              <a:t>　  設定保育</a:t>
            </a:r>
            <a:endParaRPr kumimoji="1" lang="en-US" altLang="ja-JP" sz="1799" dirty="0">
              <a:latin typeface="HG丸ｺﾞｼｯｸM-PRO" panose="020F0600000000000000" pitchFamily="50" charset="-128"/>
              <a:ea typeface="HG丸ｺﾞｼｯｸM-PRO" panose="020F0600000000000000" pitchFamily="50" charset="-128"/>
            </a:endParaRPr>
          </a:p>
          <a:p>
            <a:r>
              <a:rPr lang="en-US" altLang="ja-JP" sz="1799" dirty="0">
                <a:latin typeface="HG丸ｺﾞｼｯｸM-PRO" panose="020F0600000000000000" pitchFamily="50" charset="-128"/>
                <a:ea typeface="HG丸ｺﾞｼｯｸM-PRO" panose="020F0600000000000000" pitchFamily="50" charset="-128"/>
              </a:rPr>
              <a:t>11:30</a:t>
            </a:r>
            <a:r>
              <a:rPr lang="ja-JP" altLang="en-US" sz="1799" dirty="0">
                <a:latin typeface="HG丸ｺﾞｼｯｸM-PRO" panose="020F0600000000000000" pitchFamily="50" charset="-128"/>
                <a:ea typeface="HG丸ｺﾞｼｯｸM-PRO" panose="020F0600000000000000" pitchFamily="50" charset="-128"/>
              </a:rPr>
              <a:t>～　　　   給食</a:t>
            </a:r>
            <a:endParaRPr lang="en-US" altLang="ja-JP" sz="1799" dirty="0">
              <a:latin typeface="HG丸ｺﾞｼｯｸM-PRO" panose="020F0600000000000000" pitchFamily="50" charset="-128"/>
              <a:ea typeface="HG丸ｺﾞｼｯｸM-PRO" panose="020F0600000000000000" pitchFamily="50" charset="-128"/>
            </a:endParaRPr>
          </a:p>
          <a:p>
            <a:r>
              <a:rPr kumimoji="1" lang="en-US" altLang="ja-JP" sz="1799" dirty="0">
                <a:latin typeface="HG丸ｺﾞｼｯｸM-PRO" panose="020F0600000000000000" pitchFamily="50" charset="-128"/>
                <a:ea typeface="HG丸ｺﾞｼｯｸM-PRO" panose="020F0600000000000000" pitchFamily="50" charset="-128"/>
              </a:rPr>
              <a:t>12:30</a:t>
            </a:r>
            <a:r>
              <a:rPr kumimoji="1"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15:00</a:t>
            </a:r>
            <a:r>
              <a:rPr kumimoji="1" lang="ja-JP" altLang="en-US" sz="1799" dirty="0">
                <a:latin typeface="HG丸ｺﾞｼｯｸM-PRO" panose="020F0600000000000000" pitchFamily="50" charset="-128"/>
                <a:ea typeface="HG丸ｺﾞｼｯｸM-PRO" panose="020F0600000000000000" pitchFamily="50" charset="-128"/>
              </a:rPr>
              <a:t>　午睡・お昼の活動（</a:t>
            </a:r>
            <a:r>
              <a:rPr kumimoji="1" lang="en-US" altLang="ja-JP" sz="1799" dirty="0">
                <a:latin typeface="HG丸ｺﾞｼｯｸM-PRO" panose="020F0600000000000000" pitchFamily="50" charset="-128"/>
                <a:ea typeface="HG丸ｺﾞｼｯｸM-PRO" panose="020F0600000000000000" pitchFamily="50" charset="-128"/>
              </a:rPr>
              <a:t>3</a:t>
            </a:r>
            <a:r>
              <a:rPr kumimoji="1" lang="ja-JP" altLang="en-US" sz="1799" dirty="0">
                <a:latin typeface="HG丸ｺﾞｼｯｸM-PRO" panose="020F0600000000000000" pitchFamily="50" charset="-128"/>
                <a:ea typeface="HG丸ｺﾞｼｯｸM-PRO" panose="020F0600000000000000" pitchFamily="50" charset="-128"/>
              </a:rPr>
              <a:t>歳児の</a:t>
            </a:r>
            <a:r>
              <a:rPr kumimoji="1" lang="en-US" altLang="ja-JP" sz="1799" dirty="0">
                <a:latin typeface="HG丸ｺﾞｼｯｸM-PRO" panose="020F0600000000000000" pitchFamily="50" charset="-128"/>
                <a:ea typeface="HG丸ｺﾞｼｯｸM-PRO" panose="020F0600000000000000" pitchFamily="50" charset="-128"/>
              </a:rPr>
              <a:t>1</a:t>
            </a:r>
            <a:r>
              <a:rPr kumimoji="1" lang="ja-JP" altLang="en-US" sz="1799" dirty="0">
                <a:latin typeface="HG丸ｺﾞｼｯｸM-PRO" panose="020F0600000000000000" pitchFamily="50" charset="-128"/>
                <a:ea typeface="HG丸ｺﾞｼｯｸM-PRO" panose="020F0600000000000000" pitchFamily="50" charset="-128"/>
              </a:rPr>
              <a:t>月からお昼寝は選択制になります。</a:t>
            </a:r>
            <a:r>
              <a:rPr kumimoji="1" lang="en-US" altLang="ja-JP" sz="1799" dirty="0">
                <a:latin typeface="HG丸ｺﾞｼｯｸM-PRO" panose="020F0600000000000000" pitchFamily="50" charset="-128"/>
                <a:ea typeface="HG丸ｺﾞｼｯｸM-PRO" panose="020F0600000000000000" pitchFamily="50" charset="-128"/>
              </a:rPr>
              <a:t>4</a:t>
            </a:r>
            <a:r>
              <a:rPr kumimoji="1"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5</a:t>
            </a:r>
            <a:r>
              <a:rPr kumimoji="1" lang="ja-JP" altLang="en-US" sz="1799" dirty="0">
                <a:latin typeface="HG丸ｺﾞｼｯｸM-PRO" panose="020F0600000000000000" pitchFamily="50" charset="-128"/>
                <a:ea typeface="HG丸ｺﾞｼｯｸM-PRO" panose="020F0600000000000000" pitchFamily="50" charset="-128"/>
              </a:rPr>
              <a:t>歳児について</a:t>
            </a:r>
            <a:endParaRPr kumimoji="1" lang="en-US" altLang="ja-JP" sz="1799" dirty="0">
              <a:latin typeface="HG丸ｺﾞｼｯｸM-PRO" panose="020F0600000000000000" pitchFamily="50" charset="-128"/>
              <a:ea typeface="HG丸ｺﾞｼｯｸM-PRO" panose="020F0600000000000000" pitchFamily="50" charset="-128"/>
            </a:endParaRPr>
          </a:p>
          <a:p>
            <a:r>
              <a:rPr kumimoji="1" lang="ja-JP" altLang="en-US" sz="1799" dirty="0">
                <a:latin typeface="HG丸ｺﾞｼｯｸM-PRO" panose="020F0600000000000000" pitchFamily="50" charset="-128"/>
                <a:ea typeface="HG丸ｺﾞｼｯｸM-PRO" panose="020F0600000000000000" pitchFamily="50" charset="-128"/>
              </a:rPr>
              <a:t>　　　　　　　　 はお昼寝の時間は設けていませんが、希望者がいれば対応いたしますのでご相談</a:t>
            </a:r>
            <a:endParaRPr kumimoji="1"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　　　　　　　　 </a:t>
            </a:r>
            <a:r>
              <a:rPr kumimoji="1" lang="ja-JP" altLang="en-US" sz="1799" dirty="0">
                <a:latin typeface="HG丸ｺﾞｼｯｸM-PRO" panose="020F0600000000000000" pitchFamily="50" charset="-128"/>
                <a:ea typeface="HG丸ｺﾞｼｯｸM-PRO" panose="020F0600000000000000" pitchFamily="50" charset="-128"/>
              </a:rPr>
              <a:t>ください。）</a:t>
            </a:r>
            <a:endParaRPr kumimoji="1" lang="en-US" altLang="ja-JP" sz="1799" dirty="0">
              <a:latin typeface="HG丸ｺﾞｼｯｸM-PRO" panose="020F0600000000000000" pitchFamily="50" charset="-128"/>
              <a:ea typeface="HG丸ｺﾞｼｯｸM-PRO" panose="020F0600000000000000" pitchFamily="50" charset="-128"/>
            </a:endParaRPr>
          </a:p>
          <a:p>
            <a:r>
              <a:rPr lang="en-US" altLang="ja-JP" sz="1799" dirty="0">
                <a:latin typeface="HG丸ｺﾞｼｯｸM-PRO" panose="020F0600000000000000" pitchFamily="50" charset="-128"/>
                <a:ea typeface="HG丸ｺﾞｼｯｸM-PRO" panose="020F0600000000000000" pitchFamily="50" charset="-128"/>
              </a:rPr>
              <a:t>15:20</a:t>
            </a:r>
            <a:r>
              <a:rPr lang="ja-JP" altLang="en-US" sz="1799" dirty="0">
                <a:latin typeface="HG丸ｺﾞｼｯｸM-PRO" panose="020F0600000000000000" pitchFamily="50" charset="-128"/>
                <a:ea typeface="HG丸ｺﾞｼｯｸM-PRO" panose="020F0600000000000000" pitchFamily="50" charset="-128"/>
              </a:rPr>
              <a:t>～</a:t>
            </a:r>
            <a:r>
              <a:rPr lang="en-US" altLang="ja-JP" sz="1799" dirty="0">
                <a:latin typeface="HG丸ｺﾞｼｯｸM-PRO" panose="020F0600000000000000" pitchFamily="50" charset="-128"/>
                <a:ea typeface="HG丸ｺﾞｼｯｸM-PRO" panose="020F0600000000000000" pitchFamily="50" charset="-128"/>
              </a:rPr>
              <a:t>16:00</a:t>
            </a:r>
            <a:r>
              <a:rPr lang="ja-JP" altLang="en-US" sz="1799" dirty="0">
                <a:latin typeface="HG丸ｺﾞｼｯｸM-PRO" panose="020F0600000000000000" pitchFamily="50" charset="-128"/>
                <a:ea typeface="HG丸ｺﾞｼｯｸM-PRO" panose="020F0600000000000000" pitchFamily="50" charset="-128"/>
              </a:rPr>
              <a:t>　おやつ</a:t>
            </a:r>
            <a:endParaRPr lang="en-US" altLang="ja-JP" sz="1799" dirty="0">
              <a:latin typeface="HG丸ｺﾞｼｯｸM-PRO" panose="020F0600000000000000" pitchFamily="50" charset="-128"/>
              <a:ea typeface="HG丸ｺﾞｼｯｸM-PRO" panose="020F0600000000000000" pitchFamily="50" charset="-128"/>
            </a:endParaRPr>
          </a:p>
          <a:p>
            <a:r>
              <a:rPr kumimoji="1" lang="en-US" altLang="ja-JP" sz="1799" dirty="0">
                <a:latin typeface="HG丸ｺﾞｼｯｸM-PRO" panose="020F0600000000000000" pitchFamily="50" charset="-128"/>
                <a:ea typeface="HG丸ｺﾞｼｯｸM-PRO" panose="020F0600000000000000" pitchFamily="50" charset="-128"/>
              </a:rPr>
              <a:t>16:00</a:t>
            </a:r>
            <a:r>
              <a:rPr kumimoji="1" lang="ja-JP" altLang="en-US" sz="1799" dirty="0">
                <a:latin typeface="HG丸ｺﾞｼｯｸM-PRO" panose="020F0600000000000000" pitchFamily="50" charset="-128"/>
                <a:ea typeface="HG丸ｺﾞｼｯｸM-PRO" panose="020F0600000000000000" pitchFamily="50" charset="-128"/>
              </a:rPr>
              <a:t>～</a:t>
            </a:r>
            <a:r>
              <a:rPr kumimoji="1" lang="en-US" altLang="ja-JP" sz="1799" dirty="0">
                <a:latin typeface="HG丸ｺﾞｼｯｸM-PRO" panose="020F0600000000000000" pitchFamily="50" charset="-128"/>
                <a:ea typeface="HG丸ｺﾞｼｯｸM-PRO" panose="020F0600000000000000" pitchFamily="50" charset="-128"/>
              </a:rPr>
              <a:t>18:30</a:t>
            </a:r>
            <a:r>
              <a:rPr kumimoji="1" lang="ja-JP" altLang="en-US" sz="1799" dirty="0">
                <a:latin typeface="HG丸ｺﾞｼｯｸM-PRO" panose="020F0600000000000000" pitchFamily="50" charset="-128"/>
                <a:ea typeface="HG丸ｺﾞｼｯｸM-PRO" panose="020F0600000000000000" pitchFamily="50" charset="-128"/>
              </a:rPr>
              <a:t>　合同保育</a:t>
            </a:r>
            <a:endParaRPr kumimoji="1" lang="en-US" altLang="ja-JP" sz="1799" dirty="0">
              <a:latin typeface="HG丸ｺﾞｼｯｸM-PRO" panose="020F0600000000000000" pitchFamily="50" charset="-128"/>
              <a:ea typeface="HG丸ｺﾞｼｯｸM-PRO" panose="020F0600000000000000" pitchFamily="50" charset="-128"/>
            </a:endParaRPr>
          </a:p>
          <a:p>
            <a:r>
              <a:rPr lang="en-US" altLang="ja-JP" sz="1799" dirty="0">
                <a:latin typeface="HG丸ｺﾞｼｯｸM-PRO" panose="020F0600000000000000" pitchFamily="50" charset="-128"/>
                <a:ea typeface="HG丸ｺﾞｼｯｸM-PRO" panose="020F0600000000000000" pitchFamily="50" charset="-128"/>
              </a:rPr>
              <a:t>18:30</a:t>
            </a:r>
            <a:r>
              <a:rPr lang="ja-JP" altLang="en-US" sz="1799" dirty="0">
                <a:latin typeface="HG丸ｺﾞｼｯｸM-PRO" panose="020F0600000000000000" pitchFamily="50" charset="-128"/>
                <a:ea typeface="HG丸ｺﾞｼｯｸM-PRO" panose="020F0600000000000000" pitchFamily="50" charset="-128"/>
              </a:rPr>
              <a:t>～</a:t>
            </a:r>
            <a:r>
              <a:rPr lang="en-US" altLang="ja-JP" sz="1799" dirty="0">
                <a:latin typeface="HG丸ｺﾞｼｯｸM-PRO" panose="020F0600000000000000" pitchFamily="50" charset="-128"/>
                <a:ea typeface="HG丸ｺﾞｼｯｸM-PRO" panose="020F0600000000000000" pitchFamily="50" charset="-128"/>
              </a:rPr>
              <a:t>19:30</a:t>
            </a:r>
            <a:r>
              <a:rPr lang="ja-JP" altLang="en-US" sz="1799" dirty="0">
                <a:latin typeface="HG丸ｺﾞｼｯｸM-PRO" panose="020F0600000000000000" pitchFamily="50" charset="-128"/>
                <a:ea typeface="HG丸ｺﾞｼｯｸM-PRO" panose="020F0600000000000000" pitchFamily="50" charset="-128"/>
              </a:rPr>
              <a:t>　延長保育（別途料金）</a:t>
            </a:r>
            <a:endParaRPr lang="en-US" altLang="ja-JP" sz="1799" dirty="0">
              <a:latin typeface="HG丸ｺﾞｼｯｸM-PRO" panose="020F0600000000000000" pitchFamily="50" charset="-128"/>
              <a:ea typeface="HG丸ｺﾞｼｯｸM-PRO" panose="020F0600000000000000" pitchFamily="50" charset="-128"/>
            </a:endParaRPr>
          </a:p>
          <a:p>
            <a:endParaRPr kumimoji="1"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・毎週火曜日はウエルネスによる体育あそび（体操服着用）</a:t>
            </a:r>
            <a:endParaRPr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　毎週水曜日はフリーデー（異年齢コーナー遊び）があります。</a:t>
            </a:r>
            <a:endParaRPr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・春、秋に遠足、</a:t>
            </a:r>
            <a:r>
              <a:rPr lang="en-US" altLang="ja-JP" sz="1799" dirty="0">
                <a:latin typeface="HG丸ｺﾞｼｯｸM-PRO" panose="020F0600000000000000" pitchFamily="50" charset="-128"/>
                <a:ea typeface="HG丸ｺﾞｼｯｸM-PRO" panose="020F0600000000000000" pitchFamily="50" charset="-128"/>
              </a:rPr>
              <a:t>10</a:t>
            </a:r>
            <a:r>
              <a:rPr lang="ja-JP" altLang="en-US" sz="1799" dirty="0">
                <a:latin typeface="HG丸ｺﾞｼｯｸM-PRO" panose="020F0600000000000000" pitchFamily="50" charset="-128"/>
                <a:ea typeface="HG丸ｺﾞｼｯｸM-PRO" panose="020F0600000000000000" pitchFamily="50" charset="-128"/>
              </a:rPr>
              <a:t>月に運動会と</a:t>
            </a:r>
            <a:r>
              <a:rPr lang="en-US" altLang="ja-JP" sz="1799" dirty="0">
                <a:latin typeface="HG丸ｺﾞｼｯｸM-PRO" panose="020F0600000000000000" pitchFamily="50" charset="-128"/>
                <a:ea typeface="HG丸ｺﾞｼｯｸM-PRO" panose="020F0600000000000000" pitchFamily="50" charset="-128"/>
              </a:rPr>
              <a:t>2</a:t>
            </a:r>
            <a:r>
              <a:rPr lang="ja-JP" altLang="en-US" sz="1799" dirty="0">
                <a:latin typeface="HG丸ｺﾞｼｯｸM-PRO" panose="020F0600000000000000" pitchFamily="50" charset="-128"/>
                <a:ea typeface="HG丸ｺﾞｼｯｸM-PRO" panose="020F0600000000000000" pitchFamily="50" charset="-128"/>
              </a:rPr>
              <a:t>月に発表会があります。</a:t>
            </a:r>
            <a:endParaRPr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・保護者による保育参加</a:t>
            </a:r>
            <a:r>
              <a:rPr lang="en-US" altLang="ja-JP" sz="1799" dirty="0">
                <a:latin typeface="HG丸ｺﾞｼｯｸM-PRO" panose="020F0600000000000000" pitchFamily="50" charset="-128"/>
                <a:ea typeface="HG丸ｺﾞｼｯｸM-PRO" panose="020F0600000000000000" pitchFamily="50" charset="-128"/>
              </a:rPr>
              <a:t>…1</a:t>
            </a:r>
            <a:r>
              <a:rPr lang="ja-JP" altLang="en-US" sz="1799" dirty="0">
                <a:latin typeface="HG丸ｺﾞｼｯｸM-PRO" panose="020F0600000000000000" pitchFamily="50" charset="-128"/>
                <a:ea typeface="HG丸ｺﾞｼｯｸM-PRO" panose="020F0600000000000000" pitchFamily="50" charset="-128"/>
              </a:rPr>
              <a:t>日</a:t>
            </a:r>
            <a:r>
              <a:rPr lang="en-US" altLang="ja-JP" sz="1799" dirty="0">
                <a:latin typeface="HG丸ｺﾞｼｯｸM-PRO" panose="020F0600000000000000" pitchFamily="50" charset="-128"/>
                <a:ea typeface="HG丸ｺﾞｼｯｸM-PRO" panose="020F0600000000000000" pitchFamily="50" charset="-128"/>
              </a:rPr>
              <a:t>2</a:t>
            </a:r>
            <a:r>
              <a:rPr lang="ja-JP" altLang="en-US" sz="1799" dirty="0">
                <a:latin typeface="HG丸ｺﾞｼｯｸM-PRO" panose="020F0600000000000000" pitchFamily="50" charset="-128"/>
                <a:ea typeface="HG丸ｺﾞｼｯｸM-PRO" panose="020F0600000000000000" pitchFamily="50" charset="-128"/>
              </a:rPr>
              <a:t>組まで普段の保育の中に保護者の方が「お父さん、お母さん先生」と</a:t>
            </a:r>
            <a:endParaRPr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　して保育者と一緒に保育に入っていただきます。そのあと個人懇談の時間を設けています。</a:t>
            </a:r>
            <a:endParaRPr lang="en-US" altLang="ja-JP" sz="1799" dirty="0">
              <a:latin typeface="HG丸ｺﾞｼｯｸM-PRO" panose="020F0600000000000000" pitchFamily="50" charset="-128"/>
              <a:ea typeface="HG丸ｺﾞｼｯｸM-PRO" panose="020F0600000000000000" pitchFamily="50" charset="-128"/>
            </a:endParaRPr>
          </a:p>
          <a:p>
            <a:r>
              <a:rPr lang="ja-JP" altLang="en-US" sz="1799" dirty="0">
                <a:latin typeface="HG丸ｺﾞｼｯｸM-PRO" panose="020F0600000000000000" pitchFamily="50" charset="-128"/>
                <a:ea typeface="HG丸ｺﾞｼｯｸM-PRO" panose="020F0600000000000000" pitchFamily="50" charset="-128"/>
              </a:rPr>
              <a:t>・</a:t>
            </a:r>
            <a:r>
              <a:rPr lang="en-US" altLang="ja-JP" sz="1799" dirty="0">
                <a:latin typeface="HG丸ｺﾞｼｯｸM-PRO" panose="020F0600000000000000" pitchFamily="50" charset="-128"/>
                <a:ea typeface="HG丸ｺﾞｼｯｸM-PRO" panose="020F0600000000000000" pitchFamily="50" charset="-128"/>
              </a:rPr>
              <a:t>5</a:t>
            </a:r>
            <a:r>
              <a:rPr lang="ja-JP" altLang="en-US" sz="1799" dirty="0">
                <a:latin typeface="HG丸ｺﾞｼｯｸM-PRO" panose="020F0600000000000000" pitchFamily="50" charset="-128"/>
                <a:ea typeface="HG丸ｺﾞｼｯｸM-PRO" panose="020F0600000000000000" pitchFamily="50" charset="-128"/>
              </a:rPr>
              <a:t>歳児のみの行事：和太鼓演奏、お楽しみ保育、ふじねっとへの参加、保育参観日があります。</a:t>
            </a:r>
            <a:endParaRPr lang="en-US" altLang="ja-JP" sz="1799"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4794716"/>
      </p:ext>
    </p:extLst>
  </p:cSld>
  <p:clrMapOvr>
    <a:masterClrMapping/>
  </p:clrMapOvr>
  <mc:AlternateContent xmlns:mc="http://schemas.openxmlformats.org/markup-compatibility/2006" xmlns:p14="http://schemas.microsoft.com/office/powerpoint/2010/main">
    <mc:Choice Requires="p14">
      <p:transition spd="slow" p14:dur="2000" advTm="5774"/>
    </mc:Choice>
    <mc:Fallback xmlns="">
      <p:transition spd="slow" advTm="577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0CF825-4506-40E8-AD14-458973463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89" y="1987822"/>
            <a:ext cx="5831105" cy="4524886"/>
          </a:xfrm>
          <a:prstGeom prst="rect">
            <a:avLst/>
          </a:prstGeom>
        </p:spPr>
      </p:pic>
      <p:sp>
        <p:nvSpPr>
          <p:cNvPr id="3" name="コンテンツ プレースホルダー 2">
            <a:extLst>
              <a:ext uri="{FF2B5EF4-FFF2-40B4-BE49-F238E27FC236}">
                <a16:creationId xmlns:a16="http://schemas.microsoft.com/office/drawing/2014/main" id="{F164993D-7608-40A1-A0C2-B82C8AB3E338}"/>
              </a:ext>
            </a:extLst>
          </p:cNvPr>
          <p:cNvSpPr>
            <a:spLocks noGrp="1"/>
          </p:cNvSpPr>
          <p:nvPr>
            <p:ph idx="1"/>
          </p:nvPr>
        </p:nvSpPr>
        <p:spPr>
          <a:xfrm>
            <a:off x="405738" y="1432230"/>
            <a:ext cx="10512862" cy="5196234"/>
          </a:xfrm>
        </p:spPr>
        <p:txBody>
          <a:bodyPr>
            <a:normAutofit lnSpcReduction="10000"/>
          </a:bodyPr>
          <a:lstStyle/>
          <a:p>
            <a:r>
              <a:rPr kumimoji="1" lang="ja-JP" altLang="en-US" sz="2400" dirty="0">
                <a:solidFill>
                  <a:srgbClr val="CF7004"/>
                </a:solidFill>
                <a:latin typeface="HG丸ｺﾞｼｯｸM-PRO" panose="020F0600000000000000" pitchFamily="50" charset="-128"/>
                <a:ea typeface="HG丸ｺﾞｼｯｸM-PRO" panose="020F0600000000000000" pitchFamily="50" charset="-128"/>
              </a:rPr>
              <a:t>体育あそび</a:t>
            </a:r>
            <a:endParaRPr kumimoji="1" lang="en-US" altLang="ja-JP" sz="2400" dirty="0">
              <a:solidFill>
                <a:srgbClr val="CF7004"/>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solidFill>
                  <a:srgbClr val="CF7004"/>
                </a:solidFill>
                <a:latin typeface="HG丸ｺﾞｼｯｸM-PRO" panose="020F0600000000000000" pitchFamily="50" charset="-128"/>
                <a:ea typeface="HG丸ｺﾞｼｯｸM-PRO" panose="020F0600000000000000" pitchFamily="50" charset="-128"/>
              </a:rPr>
              <a:t>　　体育講師による体育指導（毎週火曜日・サーキット運動）</a:t>
            </a:r>
            <a:endParaRPr kumimoji="1"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リズム</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CF7004"/>
                </a:solidFill>
                <a:latin typeface="HG丸ｺﾞｼｯｸM-PRO" panose="020F0600000000000000" pitchFamily="50" charset="-128"/>
                <a:ea typeface="HG丸ｺﾞｼｯｸM-PRO" panose="020F0600000000000000" pitchFamily="50" charset="-128"/>
              </a:rPr>
              <a:t>ふれあいゲーム</a:t>
            </a:r>
            <a:endParaRPr kumimoji="1"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園外保育（遠足・散歩）</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CF7004"/>
                </a:solidFill>
                <a:latin typeface="HG丸ｺﾞｼｯｸM-PRO" panose="020F0600000000000000" pitchFamily="50" charset="-128"/>
                <a:ea typeface="HG丸ｺﾞｼｯｸM-PRO" panose="020F0600000000000000" pitchFamily="50" charset="-128"/>
              </a:rPr>
              <a:t>フリーデイ（コーナー・ゾーン保育）異年齢活動</a:t>
            </a:r>
            <a:endParaRPr kumimoji="1"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和太鼓（</a:t>
            </a:r>
            <a:r>
              <a:rPr lang="en-US" altLang="ja-JP" sz="2400" dirty="0">
                <a:solidFill>
                  <a:srgbClr val="CF7004"/>
                </a:solidFill>
                <a:latin typeface="HG丸ｺﾞｼｯｸM-PRO" panose="020F0600000000000000" pitchFamily="50" charset="-128"/>
                <a:ea typeface="HG丸ｺﾞｼｯｸM-PRO" panose="020F0600000000000000" pitchFamily="50" charset="-128"/>
              </a:rPr>
              <a:t>5</a:t>
            </a:r>
            <a:r>
              <a:rPr lang="ja-JP" altLang="en-US" sz="2400" dirty="0">
                <a:solidFill>
                  <a:srgbClr val="CF7004"/>
                </a:solidFill>
                <a:latin typeface="HG丸ｺﾞｼｯｸM-PRO" panose="020F0600000000000000" pitchFamily="50" charset="-128"/>
                <a:ea typeface="HG丸ｺﾞｼｯｸM-PRO" panose="020F0600000000000000" pitchFamily="50" charset="-128"/>
              </a:rPr>
              <a:t>歳児）</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栽培・クッキング</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制作・絵画活動</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プロジェクト活動</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地域交流</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r>
              <a:rPr lang="ja-JP" altLang="en-US" sz="2400" dirty="0">
                <a:solidFill>
                  <a:srgbClr val="CF7004"/>
                </a:solidFill>
                <a:latin typeface="HG丸ｺﾞｼｯｸM-PRO" panose="020F0600000000000000" pitchFamily="50" charset="-128"/>
                <a:ea typeface="HG丸ｺﾞｼｯｸM-PRO" panose="020F0600000000000000" pitchFamily="50" charset="-128"/>
              </a:rPr>
              <a:t>課外教室（ＥＣＣ英会話教室：土曜日午後）</a:t>
            </a:r>
            <a:endParaRPr lang="en-US" altLang="ja-JP" sz="2400" dirty="0">
              <a:solidFill>
                <a:srgbClr val="CF7004"/>
              </a:solidFill>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5DD7A5FB-1BE1-CF6B-9273-66CC46DF0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368" y="4146182"/>
            <a:ext cx="2185408" cy="1639056"/>
          </a:xfrm>
          <a:prstGeom prst="rect">
            <a:avLst/>
          </a:prstGeom>
          <a:ln>
            <a:noFill/>
          </a:ln>
          <a:effectLst>
            <a:softEdge rad="112500"/>
          </a:effectLst>
        </p:spPr>
      </p:pic>
      <p:pic>
        <p:nvPicPr>
          <p:cNvPr id="7" name="図 6">
            <a:extLst>
              <a:ext uri="{FF2B5EF4-FFF2-40B4-BE49-F238E27FC236}">
                <a16:creationId xmlns:a16="http://schemas.microsoft.com/office/drawing/2014/main" id="{4645951E-6D43-12D1-2EBF-34F20643A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60" y="282633"/>
            <a:ext cx="3264905" cy="841219"/>
          </a:xfrm>
          <a:prstGeom prst="rect">
            <a:avLst/>
          </a:prstGeom>
        </p:spPr>
      </p:pic>
      <p:pic>
        <p:nvPicPr>
          <p:cNvPr id="9" name="図 8">
            <a:extLst>
              <a:ext uri="{FF2B5EF4-FFF2-40B4-BE49-F238E27FC236}">
                <a16:creationId xmlns:a16="http://schemas.microsoft.com/office/drawing/2014/main" id="{A59A2B06-4E56-3D24-BB0B-D2C520951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003" y="488251"/>
            <a:ext cx="3049162" cy="666183"/>
          </a:xfrm>
          <a:prstGeom prst="rect">
            <a:avLst/>
          </a:prstGeom>
        </p:spPr>
      </p:pic>
      <p:sp>
        <p:nvSpPr>
          <p:cNvPr id="10" name="テキスト ボックス 9">
            <a:extLst>
              <a:ext uri="{FF2B5EF4-FFF2-40B4-BE49-F238E27FC236}">
                <a16:creationId xmlns:a16="http://schemas.microsoft.com/office/drawing/2014/main" id="{BED7F401-0EA8-FB2C-42D1-F099E1105E5A}"/>
              </a:ext>
            </a:extLst>
          </p:cNvPr>
          <p:cNvSpPr txBox="1"/>
          <p:nvPr/>
        </p:nvSpPr>
        <p:spPr>
          <a:xfrm>
            <a:off x="1096325" y="415966"/>
            <a:ext cx="2304256" cy="707886"/>
          </a:xfrm>
          <a:prstGeom prst="rect">
            <a:avLst/>
          </a:prstGeom>
          <a:noFill/>
        </p:spPr>
        <p:txBody>
          <a:bodyPr wrap="square" rtlCol="0">
            <a:spAutoFit/>
          </a:bodyPr>
          <a:lstStyle/>
          <a:p>
            <a:r>
              <a:rPr kumimoji="1" lang="ja-JP" altLang="en-US" sz="4000" dirty="0">
                <a:solidFill>
                  <a:schemeClr val="bg1"/>
                </a:solidFill>
                <a:latin typeface="HG丸ｺﾞｼｯｸM-PRO" panose="020F0600000000000000" pitchFamily="50" charset="-128"/>
                <a:ea typeface="HG丸ｺﾞｼｯｸM-PRO" panose="020F0600000000000000" pitchFamily="50" charset="-128"/>
              </a:rPr>
              <a:t>主な活動</a:t>
            </a:r>
          </a:p>
        </p:txBody>
      </p:sp>
      <p:pic>
        <p:nvPicPr>
          <p:cNvPr id="14" name="図 13">
            <a:extLst>
              <a:ext uri="{FF2B5EF4-FFF2-40B4-BE49-F238E27FC236}">
                <a16:creationId xmlns:a16="http://schemas.microsoft.com/office/drawing/2014/main" id="{024D6E53-3073-C917-4917-A0B949778A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7978" y="302438"/>
            <a:ext cx="1900190" cy="1425143"/>
          </a:xfrm>
          <a:prstGeom prst="rect">
            <a:avLst/>
          </a:prstGeom>
          <a:ln>
            <a:noFill/>
          </a:ln>
          <a:effectLst>
            <a:softEdge rad="112500"/>
          </a:effectLst>
        </p:spPr>
      </p:pic>
      <p:pic>
        <p:nvPicPr>
          <p:cNvPr id="19" name="図 18">
            <a:extLst>
              <a:ext uri="{FF2B5EF4-FFF2-40B4-BE49-F238E27FC236}">
                <a16:creationId xmlns:a16="http://schemas.microsoft.com/office/drawing/2014/main" id="{21B8E6FA-FF23-96BD-3590-4663CE133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8051" y="2173440"/>
            <a:ext cx="1909640" cy="1432230"/>
          </a:xfrm>
          <a:prstGeom prst="rect">
            <a:avLst/>
          </a:prstGeom>
          <a:ln>
            <a:noFill/>
          </a:ln>
          <a:effectLst>
            <a:softEdge rad="112500"/>
          </a:effectLst>
        </p:spPr>
      </p:pic>
      <p:pic>
        <p:nvPicPr>
          <p:cNvPr id="23" name="図 22">
            <a:extLst>
              <a:ext uri="{FF2B5EF4-FFF2-40B4-BE49-F238E27FC236}">
                <a16:creationId xmlns:a16="http://schemas.microsoft.com/office/drawing/2014/main" id="{DEE84C3E-AD62-D0A3-26AA-3CCDB2F55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8773" y="2302516"/>
            <a:ext cx="2614314" cy="1960736"/>
          </a:xfrm>
          <a:prstGeom prst="rect">
            <a:avLst/>
          </a:prstGeom>
          <a:ln>
            <a:noFill/>
          </a:ln>
          <a:effectLst>
            <a:softEdge rad="112500"/>
          </a:effectLst>
        </p:spPr>
      </p:pic>
      <p:pic>
        <p:nvPicPr>
          <p:cNvPr id="27" name="図 26">
            <a:extLst>
              <a:ext uri="{FF2B5EF4-FFF2-40B4-BE49-F238E27FC236}">
                <a16:creationId xmlns:a16="http://schemas.microsoft.com/office/drawing/2014/main" id="{0939BFB7-C760-F0C3-45E7-A08CEFA6F3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7307" y="480858"/>
            <a:ext cx="1900190" cy="1425143"/>
          </a:xfrm>
          <a:prstGeom prst="rect">
            <a:avLst/>
          </a:prstGeom>
          <a:ln>
            <a:noFill/>
          </a:ln>
          <a:effectLst>
            <a:softEdge rad="112500"/>
          </a:effectLst>
        </p:spPr>
      </p:pic>
      <p:pic>
        <p:nvPicPr>
          <p:cNvPr id="29" name="図 28">
            <a:extLst>
              <a:ext uri="{FF2B5EF4-FFF2-40B4-BE49-F238E27FC236}">
                <a16:creationId xmlns:a16="http://schemas.microsoft.com/office/drawing/2014/main" id="{AFF7874B-3B4E-CE76-4B10-A61E3555B1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2059" y="4771871"/>
            <a:ext cx="2122014" cy="1591511"/>
          </a:xfrm>
          <a:prstGeom prst="rect">
            <a:avLst/>
          </a:prstGeom>
          <a:ln>
            <a:noFill/>
          </a:ln>
          <a:effectLst>
            <a:softEdge rad="112500"/>
          </a:effectLst>
        </p:spPr>
      </p:pic>
      <p:pic>
        <p:nvPicPr>
          <p:cNvPr id="31" name="図 30">
            <a:extLst>
              <a:ext uri="{FF2B5EF4-FFF2-40B4-BE49-F238E27FC236}">
                <a16:creationId xmlns:a16="http://schemas.microsoft.com/office/drawing/2014/main" id="{10D97EB3-6DC9-1878-AED1-B39FA43DC5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77097" y="4549188"/>
            <a:ext cx="2143379" cy="1607534"/>
          </a:xfrm>
          <a:prstGeom prst="rect">
            <a:avLst/>
          </a:prstGeom>
          <a:ln>
            <a:noFill/>
          </a:ln>
          <a:effectLst>
            <a:softEdge rad="112500"/>
          </a:effectLst>
        </p:spPr>
      </p:pic>
      <p:pic>
        <p:nvPicPr>
          <p:cNvPr id="37" name="図 36">
            <a:extLst>
              <a:ext uri="{FF2B5EF4-FFF2-40B4-BE49-F238E27FC236}">
                <a16:creationId xmlns:a16="http://schemas.microsoft.com/office/drawing/2014/main" id="{81F7C5CD-7485-6079-FBC4-8F9C4D2D0C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7142" y="2337348"/>
            <a:ext cx="1523041" cy="1142281"/>
          </a:xfrm>
          <a:prstGeom prst="rect">
            <a:avLst/>
          </a:prstGeom>
          <a:ln>
            <a:noFill/>
          </a:ln>
          <a:effectLst>
            <a:softEdge rad="112500"/>
          </a:effectLst>
        </p:spPr>
      </p:pic>
      <p:pic>
        <p:nvPicPr>
          <p:cNvPr id="40" name="図 39">
            <a:extLst>
              <a:ext uri="{FF2B5EF4-FFF2-40B4-BE49-F238E27FC236}">
                <a16:creationId xmlns:a16="http://schemas.microsoft.com/office/drawing/2014/main" id="{726645F6-A406-3985-76FF-15B5FEF155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06948">
            <a:off x="5446001" y="480707"/>
            <a:ext cx="824241" cy="983251"/>
          </a:xfrm>
          <a:prstGeom prst="rect">
            <a:avLst/>
          </a:prstGeom>
        </p:spPr>
      </p:pic>
      <p:pic>
        <p:nvPicPr>
          <p:cNvPr id="42" name="図 41">
            <a:extLst>
              <a:ext uri="{FF2B5EF4-FFF2-40B4-BE49-F238E27FC236}">
                <a16:creationId xmlns:a16="http://schemas.microsoft.com/office/drawing/2014/main" id="{0B9A7089-3B8E-16DD-2A64-C67FE8B756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83306">
            <a:off x="7547319" y="3750299"/>
            <a:ext cx="1060479" cy="894343"/>
          </a:xfrm>
          <a:prstGeom prst="rect">
            <a:avLst/>
          </a:prstGeom>
        </p:spPr>
      </p:pic>
      <p:pic>
        <p:nvPicPr>
          <p:cNvPr id="44" name="図 43">
            <a:extLst>
              <a:ext uri="{FF2B5EF4-FFF2-40B4-BE49-F238E27FC236}">
                <a16:creationId xmlns:a16="http://schemas.microsoft.com/office/drawing/2014/main" id="{822AC5DF-FFC4-765C-330E-7B8B6ABF24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260652">
            <a:off x="11507996" y="5548951"/>
            <a:ext cx="550044" cy="780009"/>
          </a:xfrm>
          <a:prstGeom prst="rect">
            <a:avLst/>
          </a:prstGeom>
        </p:spPr>
      </p:pic>
      <p:pic>
        <p:nvPicPr>
          <p:cNvPr id="46" name="図 45">
            <a:extLst>
              <a:ext uri="{FF2B5EF4-FFF2-40B4-BE49-F238E27FC236}">
                <a16:creationId xmlns:a16="http://schemas.microsoft.com/office/drawing/2014/main" id="{8C0E2C38-1D80-347D-F14E-C40BBFB7AB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00850" y="6076015"/>
            <a:ext cx="1020974" cy="620087"/>
          </a:xfrm>
          <a:prstGeom prst="rect">
            <a:avLst/>
          </a:prstGeom>
        </p:spPr>
      </p:pic>
    </p:spTree>
    <p:extLst>
      <p:ext uri="{BB962C8B-B14F-4D97-AF65-F5344CB8AC3E}">
        <p14:creationId xmlns:p14="http://schemas.microsoft.com/office/powerpoint/2010/main" val="3337850226"/>
      </p:ext>
    </p:extLst>
  </p:cSld>
  <p:clrMapOvr>
    <a:masterClrMapping/>
  </p:clrMapOvr>
  <mc:AlternateContent xmlns:mc="http://schemas.openxmlformats.org/markup-compatibility/2006" xmlns:p14="http://schemas.microsoft.com/office/powerpoint/2010/main">
    <mc:Choice Requires="p14">
      <p:transition spd="med" p14:dur="700" advClick="0" advTm="11544">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図 63">
            <a:extLst>
              <a:ext uri="{FF2B5EF4-FFF2-40B4-BE49-F238E27FC236}">
                <a16:creationId xmlns:a16="http://schemas.microsoft.com/office/drawing/2014/main" id="{B40E3801-26B9-9183-1AFD-0CA57EB7D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00734">
            <a:off x="12197" y="2827049"/>
            <a:ext cx="12192815" cy="3683681"/>
          </a:xfrm>
          <a:prstGeom prst="rect">
            <a:avLst/>
          </a:prstGeom>
        </p:spPr>
      </p:pic>
      <p:pic>
        <p:nvPicPr>
          <p:cNvPr id="3" name="図 2">
            <a:extLst>
              <a:ext uri="{FF2B5EF4-FFF2-40B4-BE49-F238E27FC236}">
                <a16:creationId xmlns:a16="http://schemas.microsoft.com/office/drawing/2014/main" id="{AC584A0E-666F-0DEF-3F47-0810504A1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660" y="620688"/>
            <a:ext cx="3367489" cy="1272526"/>
          </a:xfrm>
          <a:prstGeom prst="rect">
            <a:avLst/>
          </a:prstGeom>
        </p:spPr>
      </p:pic>
      <p:pic>
        <p:nvPicPr>
          <p:cNvPr id="5" name="図 4">
            <a:extLst>
              <a:ext uri="{FF2B5EF4-FFF2-40B4-BE49-F238E27FC236}">
                <a16:creationId xmlns:a16="http://schemas.microsoft.com/office/drawing/2014/main" id="{D72864F8-7157-1272-986A-BBC5A1620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481" y="445715"/>
            <a:ext cx="3845397" cy="1457623"/>
          </a:xfrm>
          <a:prstGeom prst="rect">
            <a:avLst/>
          </a:prstGeom>
        </p:spPr>
      </p:pic>
      <p:sp>
        <p:nvSpPr>
          <p:cNvPr id="6" name="テキスト ボックス 5">
            <a:extLst>
              <a:ext uri="{FF2B5EF4-FFF2-40B4-BE49-F238E27FC236}">
                <a16:creationId xmlns:a16="http://schemas.microsoft.com/office/drawing/2014/main" id="{6338282F-1E01-CC5C-16FE-97E1C224AD64}"/>
              </a:ext>
            </a:extLst>
          </p:cNvPr>
          <p:cNvSpPr txBox="1"/>
          <p:nvPr/>
        </p:nvSpPr>
        <p:spPr>
          <a:xfrm>
            <a:off x="8421536" y="786438"/>
            <a:ext cx="3367488" cy="861774"/>
          </a:xfrm>
          <a:prstGeom prst="rect">
            <a:avLst/>
          </a:prstGeom>
          <a:noFill/>
        </p:spPr>
        <p:txBody>
          <a:bodyPr wrap="square" rtlCol="0">
            <a:spAutoFit/>
          </a:bodyPr>
          <a:lstStyle/>
          <a:p>
            <a:pPr algn="ctr"/>
            <a:r>
              <a:rPr kumimoji="1" lang="ja-JP" altLang="en-US" sz="2500" b="1" dirty="0">
                <a:latin typeface="ふい字" panose="02000609000000000000" pitchFamily="1" charset="-128"/>
                <a:ea typeface="ふい字" panose="02000609000000000000" pitchFamily="1" charset="-128"/>
              </a:rPr>
              <a:t>ななこども園の行事</a:t>
            </a:r>
            <a:endParaRPr kumimoji="1" lang="en-US" altLang="ja-JP" sz="2500" b="1" dirty="0">
              <a:latin typeface="ふい字" panose="02000609000000000000" pitchFamily="1" charset="-128"/>
              <a:ea typeface="ふい字" panose="02000609000000000000" pitchFamily="1" charset="-128"/>
            </a:endParaRPr>
          </a:p>
          <a:p>
            <a:pPr algn="ctr"/>
            <a:r>
              <a:rPr kumimoji="1" lang="ja-JP" altLang="en-US" sz="2500" b="1" dirty="0">
                <a:latin typeface="ふい字" panose="02000609000000000000" pitchFamily="1" charset="-128"/>
                <a:ea typeface="ふい字" panose="02000609000000000000" pitchFamily="1" charset="-128"/>
              </a:rPr>
              <a:t>春・夏</a:t>
            </a:r>
          </a:p>
        </p:txBody>
      </p:sp>
      <p:pic>
        <p:nvPicPr>
          <p:cNvPr id="8" name="図 7">
            <a:extLst>
              <a:ext uri="{FF2B5EF4-FFF2-40B4-BE49-F238E27FC236}">
                <a16:creationId xmlns:a16="http://schemas.microsoft.com/office/drawing/2014/main" id="{FB691ECC-059F-EC7B-D43C-0A188D938D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67782">
            <a:off x="824889" y="1086162"/>
            <a:ext cx="2339752" cy="1754814"/>
          </a:xfrm>
          <a:prstGeom prst="rect">
            <a:avLst/>
          </a:prstGeom>
          <a:ln>
            <a:noFill/>
          </a:ln>
          <a:effectLst>
            <a:softEdge rad="112500"/>
          </a:effectLst>
        </p:spPr>
      </p:pic>
      <p:pic>
        <p:nvPicPr>
          <p:cNvPr id="10" name="図 9">
            <a:extLst>
              <a:ext uri="{FF2B5EF4-FFF2-40B4-BE49-F238E27FC236}">
                <a16:creationId xmlns:a16="http://schemas.microsoft.com/office/drawing/2014/main" id="{5DE7074B-4AA6-0717-83C0-49F4FD0E66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79870">
            <a:off x="136702" y="230689"/>
            <a:ext cx="1421772" cy="1379110"/>
          </a:xfrm>
          <a:prstGeom prst="rect">
            <a:avLst/>
          </a:prstGeom>
        </p:spPr>
      </p:pic>
      <p:sp>
        <p:nvSpPr>
          <p:cNvPr id="11" name="テキスト ボックス 10">
            <a:extLst>
              <a:ext uri="{FF2B5EF4-FFF2-40B4-BE49-F238E27FC236}">
                <a16:creationId xmlns:a16="http://schemas.microsoft.com/office/drawing/2014/main" id="{5F7F1866-EC5E-60F6-ED37-6ECB26E9B964}"/>
              </a:ext>
            </a:extLst>
          </p:cNvPr>
          <p:cNvSpPr txBox="1"/>
          <p:nvPr/>
        </p:nvSpPr>
        <p:spPr>
          <a:xfrm>
            <a:off x="199516" y="685810"/>
            <a:ext cx="1296144" cy="369332"/>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入園式</a:t>
            </a:r>
          </a:p>
        </p:txBody>
      </p:sp>
      <p:pic>
        <p:nvPicPr>
          <p:cNvPr id="13" name="図 12">
            <a:extLst>
              <a:ext uri="{FF2B5EF4-FFF2-40B4-BE49-F238E27FC236}">
                <a16:creationId xmlns:a16="http://schemas.microsoft.com/office/drawing/2014/main" id="{2AC1C3F2-E7D8-13A0-317E-94D825CD2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0297" y="270307"/>
            <a:ext cx="2128734" cy="1596551"/>
          </a:xfrm>
          <a:prstGeom prst="rect">
            <a:avLst/>
          </a:prstGeom>
          <a:ln>
            <a:noFill/>
          </a:ln>
          <a:effectLst>
            <a:softEdge rad="112500"/>
          </a:effectLst>
        </p:spPr>
      </p:pic>
      <p:pic>
        <p:nvPicPr>
          <p:cNvPr id="20" name="図 19">
            <a:extLst>
              <a:ext uri="{FF2B5EF4-FFF2-40B4-BE49-F238E27FC236}">
                <a16:creationId xmlns:a16="http://schemas.microsoft.com/office/drawing/2014/main" id="{45669C9B-F62B-DD89-3D31-5EC9BA4A4D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5679" y="1240041"/>
            <a:ext cx="1324641" cy="1294299"/>
          </a:xfrm>
          <a:prstGeom prst="rect">
            <a:avLst/>
          </a:prstGeom>
        </p:spPr>
      </p:pic>
      <p:sp>
        <p:nvSpPr>
          <p:cNvPr id="21" name="テキスト ボックス 20">
            <a:extLst>
              <a:ext uri="{FF2B5EF4-FFF2-40B4-BE49-F238E27FC236}">
                <a16:creationId xmlns:a16="http://schemas.microsoft.com/office/drawing/2014/main" id="{696FEBF3-37F0-CB61-B856-06B5C5FEA027}"/>
              </a:ext>
            </a:extLst>
          </p:cNvPr>
          <p:cNvSpPr txBox="1"/>
          <p:nvPr/>
        </p:nvSpPr>
        <p:spPr>
          <a:xfrm>
            <a:off x="5149927" y="1691318"/>
            <a:ext cx="1296144" cy="369332"/>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春の遠足</a:t>
            </a:r>
          </a:p>
        </p:txBody>
      </p:sp>
      <p:pic>
        <p:nvPicPr>
          <p:cNvPr id="23" name="図 22">
            <a:extLst>
              <a:ext uri="{FF2B5EF4-FFF2-40B4-BE49-F238E27FC236}">
                <a16:creationId xmlns:a16="http://schemas.microsoft.com/office/drawing/2014/main" id="{0C81D871-C574-36B4-6FD3-A5B9FD2066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2879" y="2071827"/>
            <a:ext cx="1947557" cy="1461030"/>
          </a:xfrm>
          <a:prstGeom prst="rect">
            <a:avLst/>
          </a:prstGeom>
          <a:ln>
            <a:noFill/>
          </a:ln>
          <a:effectLst>
            <a:softEdge rad="112500"/>
          </a:effectLst>
        </p:spPr>
      </p:pic>
      <p:pic>
        <p:nvPicPr>
          <p:cNvPr id="29" name="図 28">
            <a:extLst>
              <a:ext uri="{FF2B5EF4-FFF2-40B4-BE49-F238E27FC236}">
                <a16:creationId xmlns:a16="http://schemas.microsoft.com/office/drawing/2014/main" id="{8447AE81-EEDF-B9BA-F2FA-26E12F1EB1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698988" y="2357856"/>
            <a:ext cx="1835967" cy="1376976"/>
          </a:xfrm>
          <a:prstGeom prst="rect">
            <a:avLst/>
          </a:prstGeom>
          <a:ln>
            <a:noFill/>
          </a:ln>
          <a:effectLst>
            <a:softEdge rad="112500"/>
          </a:effectLst>
        </p:spPr>
      </p:pic>
      <p:pic>
        <p:nvPicPr>
          <p:cNvPr id="31" name="図 30">
            <a:extLst>
              <a:ext uri="{FF2B5EF4-FFF2-40B4-BE49-F238E27FC236}">
                <a16:creationId xmlns:a16="http://schemas.microsoft.com/office/drawing/2014/main" id="{20D03149-F1BF-19D5-8E10-5B6BDCA664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86123">
            <a:off x="250534" y="3196733"/>
            <a:ext cx="1963188" cy="1381762"/>
          </a:xfrm>
          <a:prstGeom prst="rect">
            <a:avLst/>
          </a:prstGeom>
          <a:ln>
            <a:noFill/>
          </a:ln>
          <a:effectLst>
            <a:softEdge rad="112500"/>
          </a:effectLst>
        </p:spPr>
      </p:pic>
      <p:pic>
        <p:nvPicPr>
          <p:cNvPr id="33" name="図 32">
            <a:extLst>
              <a:ext uri="{FF2B5EF4-FFF2-40B4-BE49-F238E27FC236}">
                <a16:creationId xmlns:a16="http://schemas.microsoft.com/office/drawing/2014/main" id="{A14D87E8-5082-DDF7-EC6B-DEB3BBD799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36801">
            <a:off x="864544" y="4958723"/>
            <a:ext cx="2274800" cy="1706101"/>
          </a:xfrm>
          <a:prstGeom prst="rect">
            <a:avLst/>
          </a:prstGeom>
          <a:ln>
            <a:noFill/>
          </a:ln>
          <a:effectLst>
            <a:softEdge rad="112500"/>
          </a:effectLst>
        </p:spPr>
      </p:pic>
      <p:pic>
        <p:nvPicPr>
          <p:cNvPr id="35" name="図 34">
            <a:extLst>
              <a:ext uri="{FF2B5EF4-FFF2-40B4-BE49-F238E27FC236}">
                <a16:creationId xmlns:a16="http://schemas.microsoft.com/office/drawing/2014/main" id="{E84F8734-D5C9-2F89-EF00-ACAC05E1929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58606">
            <a:off x="4464717" y="2926601"/>
            <a:ext cx="2035931" cy="1526948"/>
          </a:xfrm>
          <a:prstGeom prst="rect">
            <a:avLst/>
          </a:prstGeom>
          <a:ln>
            <a:noFill/>
          </a:ln>
          <a:effectLst>
            <a:softEdge rad="112500"/>
          </a:effectLst>
        </p:spPr>
      </p:pic>
      <p:pic>
        <p:nvPicPr>
          <p:cNvPr id="37" name="図 36">
            <a:extLst>
              <a:ext uri="{FF2B5EF4-FFF2-40B4-BE49-F238E27FC236}">
                <a16:creationId xmlns:a16="http://schemas.microsoft.com/office/drawing/2014/main" id="{DB33951B-D150-961A-4B74-8F672CE729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42190" y="5162854"/>
            <a:ext cx="1996824" cy="1497618"/>
          </a:xfrm>
          <a:prstGeom prst="rect">
            <a:avLst/>
          </a:prstGeom>
          <a:ln>
            <a:noFill/>
          </a:ln>
          <a:effectLst>
            <a:softEdge rad="112500"/>
          </a:effectLst>
        </p:spPr>
      </p:pic>
      <p:pic>
        <p:nvPicPr>
          <p:cNvPr id="39" name="図 38">
            <a:extLst>
              <a:ext uri="{FF2B5EF4-FFF2-40B4-BE49-F238E27FC236}">
                <a16:creationId xmlns:a16="http://schemas.microsoft.com/office/drawing/2014/main" id="{6F3CCFD5-4FEF-61C5-05E6-ECD03479E0E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66579" y="3796505"/>
            <a:ext cx="1759054" cy="1319291"/>
          </a:xfrm>
          <a:prstGeom prst="rect">
            <a:avLst/>
          </a:prstGeom>
          <a:ln>
            <a:noFill/>
          </a:ln>
          <a:effectLst>
            <a:softEdge rad="112500"/>
          </a:effectLst>
        </p:spPr>
      </p:pic>
      <p:pic>
        <p:nvPicPr>
          <p:cNvPr id="41" name="図 40">
            <a:extLst>
              <a:ext uri="{FF2B5EF4-FFF2-40B4-BE49-F238E27FC236}">
                <a16:creationId xmlns:a16="http://schemas.microsoft.com/office/drawing/2014/main" id="{87142240-25DB-4202-81D2-AEAE145B63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4287" y="4781836"/>
            <a:ext cx="2297665" cy="1723249"/>
          </a:xfrm>
          <a:prstGeom prst="rect">
            <a:avLst/>
          </a:prstGeom>
          <a:ln>
            <a:noFill/>
          </a:ln>
          <a:effectLst>
            <a:softEdge rad="112500"/>
          </a:effectLst>
        </p:spPr>
      </p:pic>
      <p:pic>
        <p:nvPicPr>
          <p:cNvPr id="43" name="図 42">
            <a:extLst>
              <a:ext uri="{FF2B5EF4-FFF2-40B4-BE49-F238E27FC236}">
                <a16:creationId xmlns:a16="http://schemas.microsoft.com/office/drawing/2014/main" id="{892A74E7-4733-C0CC-E973-2FB05CA53E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12731" y="1967450"/>
            <a:ext cx="1680149" cy="1515604"/>
          </a:xfrm>
          <a:prstGeom prst="rect">
            <a:avLst/>
          </a:prstGeom>
        </p:spPr>
      </p:pic>
      <p:sp>
        <p:nvSpPr>
          <p:cNvPr id="44" name="テキスト ボックス 43">
            <a:extLst>
              <a:ext uri="{FF2B5EF4-FFF2-40B4-BE49-F238E27FC236}">
                <a16:creationId xmlns:a16="http://schemas.microsoft.com/office/drawing/2014/main" id="{92B3C30E-2CAA-8644-EF5B-4C6E45D01220}"/>
              </a:ext>
            </a:extLst>
          </p:cNvPr>
          <p:cNvSpPr txBox="1"/>
          <p:nvPr/>
        </p:nvSpPr>
        <p:spPr>
          <a:xfrm>
            <a:off x="8168614" y="2508343"/>
            <a:ext cx="1491862" cy="646331"/>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カレー</a:t>
            </a:r>
            <a:endParaRPr kumimoji="1" lang="en-US" altLang="ja-JP" b="1" dirty="0">
              <a:latin typeface="ふい字" panose="02000609000000000000" pitchFamily="1" charset="-128"/>
              <a:ea typeface="ふい字" panose="02000609000000000000" pitchFamily="1" charset="-128"/>
            </a:endParaRPr>
          </a:p>
          <a:p>
            <a:pPr algn="ctr"/>
            <a:r>
              <a:rPr kumimoji="1" lang="ja-JP" altLang="en-US" b="1" dirty="0">
                <a:latin typeface="ふい字" panose="02000609000000000000" pitchFamily="1" charset="-128"/>
                <a:ea typeface="ふい字" panose="02000609000000000000" pitchFamily="1" charset="-128"/>
              </a:rPr>
              <a:t>パーティー</a:t>
            </a:r>
          </a:p>
        </p:txBody>
      </p:sp>
      <p:pic>
        <p:nvPicPr>
          <p:cNvPr id="45" name="図 44">
            <a:extLst>
              <a:ext uri="{FF2B5EF4-FFF2-40B4-BE49-F238E27FC236}">
                <a16:creationId xmlns:a16="http://schemas.microsoft.com/office/drawing/2014/main" id="{B575389F-BD5B-5CCC-10FA-84013C2C0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79870">
            <a:off x="8806355" y="4905596"/>
            <a:ext cx="1421772" cy="1379110"/>
          </a:xfrm>
          <a:prstGeom prst="rect">
            <a:avLst/>
          </a:prstGeom>
        </p:spPr>
      </p:pic>
      <p:sp>
        <p:nvSpPr>
          <p:cNvPr id="46" name="テキスト ボックス 45">
            <a:extLst>
              <a:ext uri="{FF2B5EF4-FFF2-40B4-BE49-F238E27FC236}">
                <a16:creationId xmlns:a16="http://schemas.microsoft.com/office/drawing/2014/main" id="{475F0F61-F966-49CF-C157-92AE03F094F1}"/>
              </a:ext>
            </a:extLst>
          </p:cNvPr>
          <p:cNvSpPr txBox="1"/>
          <p:nvPr/>
        </p:nvSpPr>
        <p:spPr>
          <a:xfrm>
            <a:off x="8781983" y="5395002"/>
            <a:ext cx="1437718" cy="369332"/>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ななまつり</a:t>
            </a:r>
          </a:p>
        </p:txBody>
      </p:sp>
      <p:pic>
        <p:nvPicPr>
          <p:cNvPr id="48" name="図 47">
            <a:extLst>
              <a:ext uri="{FF2B5EF4-FFF2-40B4-BE49-F238E27FC236}">
                <a16:creationId xmlns:a16="http://schemas.microsoft.com/office/drawing/2014/main" id="{BF19BA34-CC80-0C71-D246-DB78C72F9A6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68657" y="4202692"/>
            <a:ext cx="2916718" cy="871849"/>
          </a:xfrm>
          <a:prstGeom prst="rect">
            <a:avLst/>
          </a:prstGeom>
        </p:spPr>
      </p:pic>
      <p:sp>
        <p:nvSpPr>
          <p:cNvPr id="49" name="テキスト ボックス 48">
            <a:extLst>
              <a:ext uri="{FF2B5EF4-FFF2-40B4-BE49-F238E27FC236}">
                <a16:creationId xmlns:a16="http://schemas.microsoft.com/office/drawing/2014/main" id="{4213FC1A-7F49-015A-4A5B-B9BA163A4546}"/>
              </a:ext>
            </a:extLst>
          </p:cNvPr>
          <p:cNvSpPr txBox="1"/>
          <p:nvPr/>
        </p:nvSpPr>
        <p:spPr>
          <a:xfrm>
            <a:off x="2630323" y="4466055"/>
            <a:ext cx="1296144" cy="369332"/>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夏の遊び</a:t>
            </a:r>
          </a:p>
        </p:txBody>
      </p:sp>
      <p:pic>
        <p:nvPicPr>
          <p:cNvPr id="51" name="図 50">
            <a:extLst>
              <a:ext uri="{FF2B5EF4-FFF2-40B4-BE49-F238E27FC236}">
                <a16:creationId xmlns:a16="http://schemas.microsoft.com/office/drawing/2014/main" id="{7143210D-9774-6E01-7767-71D7766F46A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231571">
            <a:off x="11123373" y="4449348"/>
            <a:ext cx="435140" cy="576019"/>
          </a:xfrm>
          <a:prstGeom prst="rect">
            <a:avLst/>
          </a:prstGeom>
        </p:spPr>
      </p:pic>
      <p:pic>
        <p:nvPicPr>
          <p:cNvPr id="53" name="図 52">
            <a:extLst>
              <a:ext uri="{FF2B5EF4-FFF2-40B4-BE49-F238E27FC236}">
                <a16:creationId xmlns:a16="http://schemas.microsoft.com/office/drawing/2014/main" id="{3EF00B0C-64FE-B00A-6830-FFF04CFC9DC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058221">
            <a:off x="10998404" y="3824048"/>
            <a:ext cx="891835" cy="404608"/>
          </a:xfrm>
          <a:prstGeom prst="rect">
            <a:avLst/>
          </a:prstGeom>
        </p:spPr>
      </p:pic>
      <p:pic>
        <p:nvPicPr>
          <p:cNvPr id="55" name="図 54">
            <a:extLst>
              <a:ext uri="{FF2B5EF4-FFF2-40B4-BE49-F238E27FC236}">
                <a16:creationId xmlns:a16="http://schemas.microsoft.com/office/drawing/2014/main" id="{7C1173BA-863B-A073-55CF-8C9D88BB951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928141">
            <a:off x="-903045" y="6089136"/>
            <a:ext cx="3254892" cy="685902"/>
          </a:xfrm>
          <a:prstGeom prst="rect">
            <a:avLst/>
          </a:prstGeom>
        </p:spPr>
      </p:pic>
      <p:pic>
        <p:nvPicPr>
          <p:cNvPr id="59" name="図 58">
            <a:extLst>
              <a:ext uri="{FF2B5EF4-FFF2-40B4-BE49-F238E27FC236}">
                <a16:creationId xmlns:a16="http://schemas.microsoft.com/office/drawing/2014/main" id="{70205138-EDC2-E834-5C6F-FB0F93C9AEA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033450">
            <a:off x="9716252" y="81229"/>
            <a:ext cx="3743687" cy="505194"/>
          </a:xfrm>
          <a:prstGeom prst="rect">
            <a:avLst/>
          </a:prstGeom>
        </p:spPr>
      </p:pic>
      <p:pic>
        <p:nvPicPr>
          <p:cNvPr id="60" name="図 59" descr="装飾された木&#10;&#10;中程度の精度で自動的に生成された説明">
            <a:extLst>
              <a:ext uri="{FF2B5EF4-FFF2-40B4-BE49-F238E27FC236}">
                <a16:creationId xmlns:a16="http://schemas.microsoft.com/office/drawing/2014/main" id="{9BA4EB3C-E59E-3BCC-33B2-4A9494B601B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49397" y="2804050"/>
            <a:ext cx="2017545" cy="1513158"/>
          </a:xfrm>
          <a:prstGeom prst="rect">
            <a:avLst/>
          </a:prstGeom>
          <a:ln>
            <a:noFill/>
          </a:ln>
          <a:effectLst>
            <a:softEdge rad="112500"/>
          </a:effectLst>
        </p:spPr>
      </p:pic>
      <p:pic>
        <p:nvPicPr>
          <p:cNvPr id="62" name="図 61">
            <a:extLst>
              <a:ext uri="{FF2B5EF4-FFF2-40B4-BE49-F238E27FC236}">
                <a16:creationId xmlns:a16="http://schemas.microsoft.com/office/drawing/2014/main" id="{09C55361-570C-881F-4E3E-4D3CFAC8B3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409819">
            <a:off x="2192454" y="185699"/>
            <a:ext cx="2318103" cy="453997"/>
          </a:xfrm>
          <a:prstGeom prst="rect">
            <a:avLst/>
          </a:prstGeom>
        </p:spPr>
      </p:pic>
      <p:pic>
        <p:nvPicPr>
          <p:cNvPr id="66" name="図 65">
            <a:extLst>
              <a:ext uri="{FF2B5EF4-FFF2-40B4-BE49-F238E27FC236}">
                <a16:creationId xmlns:a16="http://schemas.microsoft.com/office/drawing/2014/main" id="{701C18E5-1BCF-E5BC-20BC-029A26D400F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0864926">
            <a:off x="2875203" y="635789"/>
            <a:ext cx="805244" cy="621217"/>
          </a:xfrm>
          <a:prstGeom prst="rect">
            <a:avLst/>
          </a:prstGeom>
        </p:spPr>
      </p:pic>
      <p:pic>
        <p:nvPicPr>
          <p:cNvPr id="68" name="図 67">
            <a:extLst>
              <a:ext uri="{FF2B5EF4-FFF2-40B4-BE49-F238E27FC236}">
                <a16:creationId xmlns:a16="http://schemas.microsoft.com/office/drawing/2014/main" id="{0A007FA4-509C-6FEC-C304-3EF7F4CF75B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62182" y="223968"/>
            <a:ext cx="813413" cy="831881"/>
          </a:xfrm>
          <a:prstGeom prst="rect">
            <a:avLst/>
          </a:prstGeom>
        </p:spPr>
      </p:pic>
      <p:pic>
        <p:nvPicPr>
          <p:cNvPr id="4" name="図 3">
            <a:extLst>
              <a:ext uri="{FF2B5EF4-FFF2-40B4-BE49-F238E27FC236}">
                <a16:creationId xmlns:a16="http://schemas.microsoft.com/office/drawing/2014/main" id="{914707A3-8A15-2AAA-C860-993D144C909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21339900">
            <a:off x="3858453" y="4801669"/>
            <a:ext cx="2489664" cy="1867248"/>
          </a:xfrm>
          <a:prstGeom prst="rect">
            <a:avLst/>
          </a:prstGeom>
          <a:ln>
            <a:noFill/>
          </a:ln>
          <a:effectLst>
            <a:softEdge rad="112500"/>
          </a:effectLst>
        </p:spPr>
      </p:pic>
      <p:pic>
        <p:nvPicPr>
          <p:cNvPr id="9" name="図 8">
            <a:extLst>
              <a:ext uri="{FF2B5EF4-FFF2-40B4-BE49-F238E27FC236}">
                <a16:creationId xmlns:a16="http://schemas.microsoft.com/office/drawing/2014/main" id="{525EABBC-68EC-92D3-B6B9-2AFDA7DCD4D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214330" y="1169061"/>
            <a:ext cx="1931074" cy="1448306"/>
          </a:xfrm>
          <a:prstGeom prst="rect">
            <a:avLst/>
          </a:prstGeom>
          <a:ln>
            <a:noFill/>
          </a:ln>
          <a:effectLst>
            <a:softEdge rad="112500"/>
          </a:effectLst>
        </p:spPr>
      </p:pic>
    </p:spTree>
    <p:extLst>
      <p:ext uri="{BB962C8B-B14F-4D97-AF65-F5344CB8AC3E}">
        <p14:creationId xmlns:p14="http://schemas.microsoft.com/office/powerpoint/2010/main" val="3317749912"/>
      </p:ext>
    </p:extLst>
  </p:cSld>
  <p:clrMapOvr>
    <a:masterClrMapping/>
  </p:clrMapOvr>
  <mc:AlternateContent xmlns:mc="http://schemas.openxmlformats.org/markup-compatibility/2006" xmlns:p14="http://schemas.microsoft.com/office/powerpoint/2010/main">
    <mc:Choice Requires="p14">
      <p:transition spd="slow" p14:dur="2000" advClick="0" advTm="11804"/>
    </mc:Choice>
    <mc:Fallback xmlns="">
      <p:transition spd="slow" advClick="0" advTm="118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C1107FF-A0B2-ED43-D9E0-1CD6795EC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41655">
            <a:off x="123414" y="392110"/>
            <a:ext cx="3043541" cy="1550317"/>
          </a:xfrm>
          <a:prstGeom prst="rect">
            <a:avLst/>
          </a:prstGeom>
        </p:spPr>
      </p:pic>
      <p:pic>
        <p:nvPicPr>
          <p:cNvPr id="5" name="図 4">
            <a:extLst>
              <a:ext uri="{FF2B5EF4-FFF2-40B4-BE49-F238E27FC236}">
                <a16:creationId xmlns:a16="http://schemas.microsoft.com/office/drawing/2014/main" id="{A738BCE0-9AA3-FA5D-6BE5-B28A3B3D5F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28191">
            <a:off x="248078" y="765785"/>
            <a:ext cx="2794213" cy="1014241"/>
          </a:xfrm>
          <a:prstGeom prst="rect">
            <a:avLst/>
          </a:prstGeom>
        </p:spPr>
      </p:pic>
      <p:sp>
        <p:nvSpPr>
          <p:cNvPr id="6" name="テキスト ボックス 5">
            <a:extLst>
              <a:ext uri="{FF2B5EF4-FFF2-40B4-BE49-F238E27FC236}">
                <a16:creationId xmlns:a16="http://schemas.microsoft.com/office/drawing/2014/main" id="{F2A75B4F-6972-4D1E-06D7-F4203B2A4D7D}"/>
              </a:ext>
            </a:extLst>
          </p:cNvPr>
          <p:cNvSpPr txBox="1"/>
          <p:nvPr/>
        </p:nvSpPr>
        <p:spPr>
          <a:xfrm>
            <a:off x="604039" y="427184"/>
            <a:ext cx="2082288" cy="1077218"/>
          </a:xfrm>
          <a:prstGeom prst="rect">
            <a:avLst/>
          </a:prstGeom>
          <a:noFill/>
        </p:spPr>
        <p:txBody>
          <a:bodyPr wrap="square" rtlCol="0">
            <a:spAutoFit/>
          </a:bodyPr>
          <a:lstStyle/>
          <a:p>
            <a:pPr algn="ctr"/>
            <a:r>
              <a:rPr kumimoji="1" lang="ja-JP" altLang="en-US" sz="3200" dirty="0">
                <a:latin typeface="ふい字" panose="02000609000000000000" pitchFamily="1" charset="-128"/>
                <a:ea typeface="ふい字" panose="02000609000000000000" pitchFamily="1" charset="-128"/>
              </a:rPr>
              <a:t>主な行事</a:t>
            </a:r>
            <a:endParaRPr kumimoji="1" lang="en-US" altLang="ja-JP" sz="3200" dirty="0">
              <a:latin typeface="ふい字" panose="02000609000000000000" pitchFamily="1" charset="-128"/>
              <a:ea typeface="ふい字" panose="02000609000000000000" pitchFamily="1" charset="-128"/>
            </a:endParaRPr>
          </a:p>
          <a:p>
            <a:pPr algn="ctr"/>
            <a:r>
              <a:rPr kumimoji="1" lang="ja-JP" altLang="en-US" sz="3200" dirty="0">
                <a:latin typeface="ふい字" panose="02000609000000000000" pitchFamily="1" charset="-128"/>
                <a:ea typeface="ふい字" panose="02000609000000000000" pitchFamily="1" charset="-128"/>
              </a:rPr>
              <a:t>秋・冬</a:t>
            </a:r>
          </a:p>
        </p:txBody>
      </p:sp>
      <p:pic>
        <p:nvPicPr>
          <p:cNvPr id="10" name="図 9">
            <a:extLst>
              <a:ext uri="{FF2B5EF4-FFF2-40B4-BE49-F238E27FC236}">
                <a16:creationId xmlns:a16="http://schemas.microsoft.com/office/drawing/2014/main" id="{23953C0F-3F7F-96C0-A17F-95F51ACD3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372" y="90821"/>
            <a:ext cx="2179211" cy="1453179"/>
          </a:xfrm>
          <a:prstGeom prst="rect">
            <a:avLst/>
          </a:prstGeom>
          <a:ln>
            <a:noFill/>
          </a:ln>
          <a:effectLst>
            <a:softEdge rad="112500"/>
          </a:effectLst>
        </p:spPr>
      </p:pic>
      <p:pic>
        <p:nvPicPr>
          <p:cNvPr id="14" name="図 13">
            <a:extLst>
              <a:ext uri="{FF2B5EF4-FFF2-40B4-BE49-F238E27FC236}">
                <a16:creationId xmlns:a16="http://schemas.microsoft.com/office/drawing/2014/main" id="{91109B77-AF47-D496-EF6B-6DC91C1B0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854" y="1514835"/>
            <a:ext cx="2277289" cy="1518370"/>
          </a:xfrm>
          <a:prstGeom prst="rect">
            <a:avLst/>
          </a:prstGeom>
          <a:ln>
            <a:noFill/>
          </a:ln>
          <a:effectLst>
            <a:softEdge rad="112500"/>
          </a:effectLst>
        </p:spPr>
      </p:pic>
      <p:pic>
        <p:nvPicPr>
          <p:cNvPr id="18" name="図 17">
            <a:extLst>
              <a:ext uri="{FF2B5EF4-FFF2-40B4-BE49-F238E27FC236}">
                <a16:creationId xmlns:a16="http://schemas.microsoft.com/office/drawing/2014/main" id="{EE2BB428-82C8-8898-59F9-4E5D9B234D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070" y="980151"/>
            <a:ext cx="1240050" cy="1237754"/>
          </a:xfrm>
          <a:prstGeom prst="rect">
            <a:avLst/>
          </a:prstGeom>
        </p:spPr>
      </p:pic>
      <p:pic>
        <p:nvPicPr>
          <p:cNvPr id="20" name="図 19">
            <a:extLst>
              <a:ext uri="{FF2B5EF4-FFF2-40B4-BE49-F238E27FC236}">
                <a16:creationId xmlns:a16="http://schemas.microsoft.com/office/drawing/2014/main" id="{201FCC21-4F5E-E6DE-6F4E-BBB5ACF1B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588" y="892608"/>
            <a:ext cx="1240050" cy="1890001"/>
          </a:xfrm>
          <a:prstGeom prst="rect">
            <a:avLst/>
          </a:prstGeom>
        </p:spPr>
      </p:pic>
      <p:sp>
        <p:nvSpPr>
          <p:cNvPr id="21" name="テキスト ボックス 20">
            <a:extLst>
              <a:ext uri="{FF2B5EF4-FFF2-40B4-BE49-F238E27FC236}">
                <a16:creationId xmlns:a16="http://schemas.microsoft.com/office/drawing/2014/main" id="{13EDC760-735B-A8C4-E24F-8C824611530C}"/>
              </a:ext>
            </a:extLst>
          </p:cNvPr>
          <p:cNvSpPr txBox="1"/>
          <p:nvPr/>
        </p:nvSpPr>
        <p:spPr>
          <a:xfrm>
            <a:off x="4963836" y="1358054"/>
            <a:ext cx="1034278" cy="369332"/>
          </a:xfrm>
          <a:prstGeom prst="rect">
            <a:avLst/>
          </a:prstGeom>
          <a:noFill/>
        </p:spPr>
        <p:txBody>
          <a:bodyPr wrap="square" rtlCol="0">
            <a:spAutoFit/>
          </a:bodyPr>
          <a:lstStyle/>
          <a:p>
            <a:r>
              <a:rPr kumimoji="1" lang="ja-JP" altLang="en-US" b="1" dirty="0">
                <a:latin typeface="ふい字" panose="02000609000000000000" pitchFamily="1" charset="-128"/>
                <a:ea typeface="ふい字" panose="02000609000000000000" pitchFamily="1" charset="-128"/>
              </a:rPr>
              <a:t>運動会</a:t>
            </a:r>
          </a:p>
        </p:txBody>
      </p:sp>
      <p:pic>
        <p:nvPicPr>
          <p:cNvPr id="24" name="図 23">
            <a:extLst>
              <a:ext uri="{FF2B5EF4-FFF2-40B4-BE49-F238E27FC236}">
                <a16:creationId xmlns:a16="http://schemas.microsoft.com/office/drawing/2014/main" id="{7FDE1904-BC37-3100-BC05-2A88A6297A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9848" y="205878"/>
            <a:ext cx="1240050" cy="1223063"/>
          </a:xfrm>
          <a:prstGeom prst="rect">
            <a:avLst/>
          </a:prstGeom>
        </p:spPr>
      </p:pic>
      <p:sp>
        <p:nvSpPr>
          <p:cNvPr id="25" name="テキスト ボックス 24">
            <a:extLst>
              <a:ext uri="{FF2B5EF4-FFF2-40B4-BE49-F238E27FC236}">
                <a16:creationId xmlns:a16="http://schemas.microsoft.com/office/drawing/2014/main" id="{2AAC7506-90F2-24B8-0BD1-AE8F5A5B212F}"/>
              </a:ext>
            </a:extLst>
          </p:cNvPr>
          <p:cNvSpPr txBox="1"/>
          <p:nvPr/>
        </p:nvSpPr>
        <p:spPr>
          <a:xfrm>
            <a:off x="10719443" y="385296"/>
            <a:ext cx="1394515" cy="646331"/>
          </a:xfrm>
          <a:prstGeom prst="rect">
            <a:avLst/>
          </a:prstGeom>
          <a:noFill/>
        </p:spPr>
        <p:txBody>
          <a:bodyPr wrap="square" rtlCol="0">
            <a:spAutoFit/>
          </a:bodyPr>
          <a:lstStyle/>
          <a:p>
            <a:pPr algn="ctr"/>
            <a:r>
              <a:rPr kumimoji="1" lang="ja-JP" altLang="en-US" dirty="0">
                <a:latin typeface="ふい字" panose="02000609000000000000" pitchFamily="1" charset="-128"/>
                <a:ea typeface="ふい字" panose="02000609000000000000" pitchFamily="1" charset="-128"/>
              </a:rPr>
              <a:t>ふじ</a:t>
            </a:r>
            <a:endParaRPr kumimoji="1" lang="en-US" altLang="ja-JP" dirty="0">
              <a:latin typeface="ふい字" panose="02000609000000000000" pitchFamily="1" charset="-128"/>
              <a:ea typeface="ふい字" panose="02000609000000000000" pitchFamily="1" charset="-128"/>
            </a:endParaRPr>
          </a:p>
          <a:p>
            <a:pPr algn="ctr"/>
            <a:r>
              <a:rPr kumimoji="1" lang="ja-JP" altLang="en-US" dirty="0">
                <a:latin typeface="ふい字" panose="02000609000000000000" pitchFamily="1" charset="-128"/>
                <a:ea typeface="ふい字" panose="02000609000000000000" pitchFamily="1" charset="-128"/>
              </a:rPr>
              <a:t>ねっと</a:t>
            </a:r>
          </a:p>
        </p:txBody>
      </p:sp>
      <p:pic>
        <p:nvPicPr>
          <p:cNvPr id="33" name="図 32">
            <a:extLst>
              <a:ext uri="{FF2B5EF4-FFF2-40B4-BE49-F238E27FC236}">
                <a16:creationId xmlns:a16="http://schemas.microsoft.com/office/drawing/2014/main" id="{40EEF68A-0237-019B-5DD7-ED77F4FFC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6569" y="2344434"/>
            <a:ext cx="1240100" cy="1237332"/>
          </a:xfrm>
          <a:prstGeom prst="rect">
            <a:avLst/>
          </a:prstGeom>
        </p:spPr>
      </p:pic>
      <p:sp>
        <p:nvSpPr>
          <p:cNvPr id="34" name="テキスト ボックス 33">
            <a:extLst>
              <a:ext uri="{FF2B5EF4-FFF2-40B4-BE49-F238E27FC236}">
                <a16:creationId xmlns:a16="http://schemas.microsoft.com/office/drawing/2014/main" id="{027E1F6E-5DFC-226A-AF8F-461A60B6475B}"/>
              </a:ext>
            </a:extLst>
          </p:cNvPr>
          <p:cNvSpPr txBox="1"/>
          <p:nvPr/>
        </p:nvSpPr>
        <p:spPr>
          <a:xfrm>
            <a:off x="9006569" y="2588398"/>
            <a:ext cx="1394515" cy="646331"/>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秋の</a:t>
            </a:r>
            <a:endParaRPr kumimoji="1" lang="en-US" altLang="ja-JP" b="1" dirty="0">
              <a:latin typeface="ふい字" panose="02000609000000000000" pitchFamily="1" charset="-128"/>
              <a:ea typeface="ふい字" panose="02000609000000000000" pitchFamily="1" charset="-128"/>
            </a:endParaRPr>
          </a:p>
          <a:p>
            <a:pPr algn="ctr"/>
            <a:r>
              <a:rPr kumimoji="1" lang="ja-JP" altLang="en-US" b="1" dirty="0">
                <a:latin typeface="ふい字" panose="02000609000000000000" pitchFamily="1" charset="-128"/>
                <a:ea typeface="ふい字" panose="02000609000000000000" pitchFamily="1" charset="-128"/>
              </a:rPr>
              <a:t>遠足</a:t>
            </a:r>
            <a:endParaRPr kumimoji="1" lang="en-US" altLang="ja-JP" b="1" dirty="0">
              <a:latin typeface="ふい字" panose="02000609000000000000" pitchFamily="1" charset="-128"/>
              <a:ea typeface="ふい字" panose="02000609000000000000" pitchFamily="1" charset="-128"/>
            </a:endParaRPr>
          </a:p>
        </p:txBody>
      </p:sp>
      <p:pic>
        <p:nvPicPr>
          <p:cNvPr id="35" name="図 34">
            <a:extLst>
              <a:ext uri="{FF2B5EF4-FFF2-40B4-BE49-F238E27FC236}">
                <a16:creationId xmlns:a16="http://schemas.microsoft.com/office/drawing/2014/main" id="{51DC2EA1-1379-33D5-3998-BD7E3468CF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2988"/>
          <a:stretch/>
        </p:blipFill>
        <p:spPr>
          <a:xfrm rot="560804">
            <a:off x="9479746" y="4764216"/>
            <a:ext cx="2109485" cy="1818271"/>
          </a:xfrm>
          <a:prstGeom prst="rect">
            <a:avLst/>
          </a:prstGeom>
          <a:ln>
            <a:noFill/>
          </a:ln>
          <a:effectLst>
            <a:softEdge rad="112500"/>
          </a:effectLst>
        </p:spPr>
      </p:pic>
      <p:pic>
        <p:nvPicPr>
          <p:cNvPr id="39" name="図 38">
            <a:extLst>
              <a:ext uri="{FF2B5EF4-FFF2-40B4-BE49-F238E27FC236}">
                <a16:creationId xmlns:a16="http://schemas.microsoft.com/office/drawing/2014/main" id="{B4D173E3-CD62-EA78-497D-F0945DE402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1211" y="3059408"/>
            <a:ext cx="2336607" cy="1752455"/>
          </a:xfrm>
          <a:prstGeom prst="rect">
            <a:avLst/>
          </a:prstGeom>
          <a:ln>
            <a:noFill/>
          </a:ln>
          <a:effectLst>
            <a:softEdge rad="112500"/>
          </a:effectLst>
        </p:spPr>
      </p:pic>
      <p:pic>
        <p:nvPicPr>
          <p:cNvPr id="45" name="図 44">
            <a:extLst>
              <a:ext uri="{FF2B5EF4-FFF2-40B4-BE49-F238E27FC236}">
                <a16:creationId xmlns:a16="http://schemas.microsoft.com/office/drawing/2014/main" id="{25F4F378-32C7-5C96-E976-2E89A5D8EC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120528">
            <a:off x="2544936" y="5050442"/>
            <a:ext cx="2199196" cy="1649397"/>
          </a:xfrm>
          <a:prstGeom prst="rect">
            <a:avLst/>
          </a:prstGeom>
          <a:ln>
            <a:noFill/>
          </a:ln>
          <a:effectLst>
            <a:softEdge rad="112500"/>
          </a:effectLst>
        </p:spPr>
      </p:pic>
      <p:pic>
        <p:nvPicPr>
          <p:cNvPr id="47" name="図 46">
            <a:extLst>
              <a:ext uri="{FF2B5EF4-FFF2-40B4-BE49-F238E27FC236}">
                <a16:creationId xmlns:a16="http://schemas.microsoft.com/office/drawing/2014/main" id="{4EFE057E-6A41-4B25-8354-933D747E6F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5993" y="2145483"/>
            <a:ext cx="2267744" cy="1700808"/>
          </a:xfrm>
          <a:prstGeom prst="rect">
            <a:avLst/>
          </a:prstGeom>
          <a:ln>
            <a:noFill/>
          </a:ln>
          <a:effectLst>
            <a:softEdge rad="112500"/>
          </a:effectLst>
        </p:spPr>
      </p:pic>
      <p:pic>
        <p:nvPicPr>
          <p:cNvPr id="49" name="図 48">
            <a:extLst>
              <a:ext uri="{FF2B5EF4-FFF2-40B4-BE49-F238E27FC236}">
                <a16:creationId xmlns:a16="http://schemas.microsoft.com/office/drawing/2014/main" id="{974F424C-CFF3-4EA9-81C6-50A8A339133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8814" y="4807957"/>
            <a:ext cx="1605020" cy="1624411"/>
          </a:xfrm>
          <a:prstGeom prst="rect">
            <a:avLst/>
          </a:prstGeom>
        </p:spPr>
      </p:pic>
      <p:sp>
        <p:nvSpPr>
          <p:cNvPr id="50" name="テキスト ボックス 49">
            <a:extLst>
              <a:ext uri="{FF2B5EF4-FFF2-40B4-BE49-F238E27FC236}">
                <a16:creationId xmlns:a16="http://schemas.microsoft.com/office/drawing/2014/main" id="{560A4EFE-D226-023C-9F5D-E03E7ABF457A}"/>
              </a:ext>
            </a:extLst>
          </p:cNvPr>
          <p:cNvSpPr txBox="1"/>
          <p:nvPr/>
        </p:nvSpPr>
        <p:spPr>
          <a:xfrm>
            <a:off x="7463606" y="5076629"/>
            <a:ext cx="1913894" cy="923330"/>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豚汁</a:t>
            </a:r>
            <a:endParaRPr kumimoji="1" lang="en-US" altLang="ja-JP" b="1" dirty="0">
              <a:latin typeface="ふい字" panose="02000609000000000000" pitchFamily="1" charset="-128"/>
              <a:ea typeface="ふい字" panose="02000609000000000000" pitchFamily="1" charset="-128"/>
            </a:endParaRPr>
          </a:p>
          <a:p>
            <a:pPr algn="ctr"/>
            <a:r>
              <a:rPr kumimoji="1" lang="ja-JP" altLang="en-US" b="1" dirty="0">
                <a:latin typeface="ふい字" panose="02000609000000000000" pitchFamily="1" charset="-128"/>
                <a:ea typeface="ふい字" panose="02000609000000000000" pitchFamily="1" charset="-128"/>
              </a:rPr>
              <a:t>パーティー</a:t>
            </a:r>
            <a:endParaRPr kumimoji="1" lang="en-US" altLang="ja-JP" b="1" dirty="0">
              <a:latin typeface="ふい字" panose="02000609000000000000" pitchFamily="1" charset="-128"/>
              <a:ea typeface="ふい字" panose="02000609000000000000" pitchFamily="1" charset="-128"/>
            </a:endParaRPr>
          </a:p>
          <a:p>
            <a:pPr algn="ctr"/>
            <a:r>
              <a:rPr kumimoji="1" lang="ja-JP" altLang="en-US" b="1" dirty="0">
                <a:latin typeface="ふい字" panose="02000609000000000000" pitchFamily="1" charset="-128"/>
                <a:ea typeface="ふい字" panose="02000609000000000000" pitchFamily="1" charset="-128"/>
              </a:rPr>
              <a:t>焼き芋大会</a:t>
            </a:r>
          </a:p>
        </p:txBody>
      </p:sp>
      <p:pic>
        <p:nvPicPr>
          <p:cNvPr id="52" name="図 51">
            <a:extLst>
              <a:ext uri="{FF2B5EF4-FFF2-40B4-BE49-F238E27FC236}">
                <a16:creationId xmlns:a16="http://schemas.microsoft.com/office/drawing/2014/main" id="{BF8A3618-7D2C-A143-0CC8-770173F566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08724" y="4234796"/>
            <a:ext cx="2441253" cy="1206539"/>
          </a:xfrm>
          <a:prstGeom prst="rect">
            <a:avLst/>
          </a:prstGeom>
        </p:spPr>
      </p:pic>
      <p:sp>
        <p:nvSpPr>
          <p:cNvPr id="53" name="テキスト ボックス 52">
            <a:extLst>
              <a:ext uri="{FF2B5EF4-FFF2-40B4-BE49-F238E27FC236}">
                <a16:creationId xmlns:a16="http://schemas.microsoft.com/office/drawing/2014/main" id="{D8E710F6-C91B-CB35-EE13-DDB7569D665C}"/>
              </a:ext>
            </a:extLst>
          </p:cNvPr>
          <p:cNvSpPr txBox="1"/>
          <p:nvPr/>
        </p:nvSpPr>
        <p:spPr>
          <a:xfrm>
            <a:off x="5209225" y="4571005"/>
            <a:ext cx="1634270" cy="646331"/>
          </a:xfrm>
          <a:prstGeom prst="rect">
            <a:avLst/>
          </a:prstGeom>
          <a:noFill/>
        </p:spPr>
        <p:txBody>
          <a:bodyPr wrap="square" rtlCol="0">
            <a:spAutoFit/>
          </a:bodyPr>
          <a:lstStyle/>
          <a:p>
            <a:pPr algn="ctr"/>
            <a:r>
              <a:rPr kumimoji="1" lang="ja-JP" altLang="en-US" b="1" dirty="0">
                <a:latin typeface="ふい字" panose="02000609000000000000" pitchFamily="1" charset="-128"/>
                <a:ea typeface="ふい字" panose="02000609000000000000" pitchFamily="1" charset="-128"/>
              </a:rPr>
              <a:t>クリスマス会</a:t>
            </a:r>
            <a:endParaRPr kumimoji="1" lang="en-US" altLang="ja-JP" b="1" dirty="0">
              <a:latin typeface="ふい字" panose="02000609000000000000" pitchFamily="1" charset="-128"/>
              <a:ea typeface="ふい字" panose="02000609000000000000" pitchFamily="1" charset="-128"/>
            </a:endParaRPr>
          </a:p>
          <a:p>
            <a:pPr algn="ctr"/>
            <a:r>
              <a:rPr kumimoji="1" lang="ja-JP" altLang="en-US" b="1" dirty="0">
                <a:latin typeface="ふい字" panose="02000609000000000000" pitchFamily="1" charset="-128"/>
                <a:ea typeface="ふい字" panose="02000609000000000000" pitchFamily="1" charset="-128"/>
              </a:rPr>
              <a:t>もちつき</a:t>
            </a:r>
            <a:endParaRPr kumimoji="1" lang="en-US" altLang="ja-JP" b="1" dirty="0">
              <a:latin typeface="ふい字" panose="02000609000000000000" pitchFamily="1" charset="-128"/>
              <a:ea typeface="ふい字" panose="02000609000000000000" pitchFamily="1" charset="-128"/>
            </a:endParaRPr>
          </a:p>
        </p:txBody>
      </p:sp>
      <p:pic>
        <p:nvPicPr>
          <p:cNvPr id="54" name="図 53">
            <a:extLst>
              <a:ext uri="{FF2B5EF4-FFF2-40B4-BE49-F238E27FC236}">
                <a16:creationId xmlns:a16="http://schemas.microsoft.com/office/drawing/2014/main" id="{5B9BFD12-A369-0741-9C88-D986AD3605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277" y="5534909"/>
            <a:ext cx="1240050" cy="1223063"/>
          </a:xfrm>
          <a:prstGeom prst="rect">
            <a:avLst/>
          </a:prstGeom>
        </p:spPr>
      </p:pic>
      <p:sp>
        <p:nvSpPr>
          <p:cNvPr id="55" name="テキスト ボックス 54">
            <a:extLst>
              <a:ext uri="{FF2B5EF4-FFF2-40B4-BE49-F238E27FC236}">
                <a16:creationId xmlns:a16="http://schemas.microsoft.com/office/drawing/2014/main" id="{480A6074-D300-84DF-4154-227927CDB130}"/>
              </a:ext>
            </a:extLst>
          </p:cNvPr>
          <p:cNvSpPr txBox="1"/>
          <p:nvPr/>
        </p:nvSpPr>
        <p:spPr>
          <a:xfrm>
            <a:off x="1728323" y="5933748"/>
            <a:ext cx="1034278" cy="369332"/>
          </a:xfrm>
          <a:prstGeom prst="rect">
            <a:avLst/>
          </a:prstGeom>
          <a:noFill/>
        </p:spPr>
        <p:txBody>
          <a:bodyPr wrap="square" rtlCol="0">
            <a:spAutoFit/>
          </a:bodyPr>
          <a:lstStyle/>
          <a:p>
            <a:r>
              <a:rPr kumimoji="1" lang="ja-JP" altLang="en-US" b="1" dirty="0">
                <a:latin typeface="ふい字" panose="02000609000000000000" pitchFamily="1" charset="-128"/>
                <a:ea typeface="ふい字" panose="02000609000000000000" pitchFamily="1" charset="-128"/>
              </a:rPr>
              <a:t>節分</a:t>
            </a:r>
          </a:p>
        </p:txBody>
      </p:sp>
      <p:pic>
        <p:nvPicPr>
          <p:cNvPr id="56" name="図 55">
            <a:extLst>
              <a:ext uri="{FF2B5EF4-FFF2-40B4-BE49-F238E27FC236}">
                <a16:creationId xmlns:a16="http://schemas.microsoft.com/office/drawing/2014/main" id="{06C1F8C9-1623-C678-CEB2-4E65F88117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4238" y="3574530"/>
            <a:ext cx="1240100" cy="1237332"/>
          </a:xfrm>
          <a:prstGeom prst="rect">
            <a:avLst/>
          </a:prstGeom>
        </p:spPr>
      </p:pic>
      <p:sp>
        <p:nvSpPr>
          <p:cNvPr id="57" name="テキスト ボックス 56">
            <a:extLst>
              <a:ext uri="{FF2B5EF4-FFF2-40B4-BE49-F238E27FC236}">
                <a16:creationId xmlns:a16="http://schemas.microsoft.com/office/drawing/2014/main" id="{5E10FFE1-E82A-C5D3-C112-B47B7191B148}"/>
              </a:ext>
            </a:extLst>
          </p:cNvPr>
          <p:cNvSpPr txBox="1"/>
          <p:nvPr/>
        </p:nvSpPr>
        <p:spPr>
          <a:xfrm>
            <a:off x="2950438" y="4050130"/>
            <a:ext cx="1034278" cy="369332"/>
          </a:xfrm>
          <a:prstGeom prst="rect">
            <a:avLst/>
          </a:prstGeom>
          <a:noFill/>
        </p:spPr>
        <p:txBody>
          <a:bodyPr wrap="square" rtlCol="0">
            <a:spAutoFit/>
          </a:bodyPr>
          <a:lstStyle/>
          <a:p>
            <a:r>
              <a:rPr kumimoji="1" lang="ja-JP" altLang="en-US" b="1" dirty="0">
                <a:latin typeface="ふい字" panose="02000609000000000000" pitchFamily="1" charset="-128"/>
                <a:ea typeface="ふい字" panose="02000609000000000000" pitchFamily="1" charset="-128"/>
              </a:rPr>
              <a:t>発表会</a:t>
            </a:r>
          </a:p>
        </p:txBody>
      </p:sp>
      <p:pic>
        <p:nvPicPr>
          <p:cNvPr id="58" name="図 57">
            <a:extLst>
              <a:ext uri="{FF2B5EF4-FFF2-40B4-BE49-F238E27FC236}">
                <a16:creationId xmlns:a16="http://schemas.microsoft.com/office/drawing/2014/main" id="{1434822F-2B13-848E-6082-BAF9F98BFE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82559" y="2079505"/>
            <a:ext cx="1117035" cy="1130530"/>
          </a:xfrm>
          <a:prstGeom prst="rect">
            <a:avLst/>
          </a:prstGeom>
        </p:spPr>
      </p:pic>
      <p:sp>
        <p:nvSpPr>
          <p:cNvPr id="59" name="テキスト ボックス 58">
            <a:extLst>
              <a:ext uri="{FF2B5EF4-FFF2-40B4-BE49-F238E27FC236}">
                <a16:creationId xmlns:a16="http://schemas.microsoft.com/office/drawing/2014/main" id="{B113C8C1-27B7-F927-5C19-1AFB5C552C8C}"/>
              </a:ext>
            </a:extLst>
          </p:cNvPr>
          <p:cNvSpPr txBox="1"/>
          <p:nvPr/>
        </p:nvSpPr>
        <p:spPr>
          <a:xfrm>
            <a:off x="1742524" y="2439286"/>
            <a:ext cx="1034278" cy="369332"/>
          </a:xfrm>
          <a:prstGeom prst="rect">
            <a:avLst/>
          </a:prstGeom>
          <a:noFill/>
        </p:spPr>
        <p:txBody>
          <a:bodyPr wrap="square" rtlCol="0">
            <a:spAutoFit/>
          </a:bodyPr>
          <a:lstStyle/>
          <a:p>
            <a:r>
              <a:rPr kumimoji="1" lang="ja-JP" altLang="en-US" dirty="0">
                <a:latin typeface="ふい字" panose="02000609000000000000" pitchFamily="1" charset="-128"/>
                <a:ea typeface="ふい字" panose="02000609000000000000" pitchFamily="1" charset="-128"/>
              </a:rPr>
              <a:t>卒園式</a:t>
            </a:r>
          </a:p>
        </p:txBody>
      </p:sp>
      <p:pic>
        <p:nvPicPr>
          <p:cNvPr id="2" name="図 1">
            <a:extLst>
              <a:ext uri="{FF2B5EF4-FFF2-40B4-BE49-F238E27FC236}">
                <a16:creationId xmlns:a16="http://schemas.microsoft.com/office/drawing/2014/main" id="{AD0AD7D7-16F0-9993-9D4B-75AA441106D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25961" y="1678910"/>
            <a:ext cx="2296464" cy="1531126"/>
          </a:xfrm>
          <a:prstGeom prst="rect">
            <a:avLst/>
          </a:prstGeom>
          <a:ln>
            <a:noFill/>
          </a:ln>
          <a:effectLst>
            <a:softEdge rad="112500"/>
          </a:effectLst>
        </p:spPr>
      </p:pic>
      <p:pic>
        <p:nvPicPr>
          <p:cNvPr id="4" name="図 3">
            <a:extLst>
              <a:ext uri="{FF2B5EF4-FFF2-40B4-BE49-F238E27FC236}">
                <a16:creationId xmlns:a16="http://schemas.microsoft.com/office/drawing/2014/main" id="{3A045FE7-AB61-2BA7-220A-B8DD62EA1D0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69786" y="500368"/>
            <a:ext cx="1767640" cy="1178540"/>
          </a:xfrm>
          <a:prstGeom prst="rect">
            <a:avLst/>
          </a:prstGeom>
          <a:ln>
            <a:noFill/>
          </a:ln>
          <a:effectLst>
            <a:softEdge rad="112500"/>
          </a:effectLst>
        </p:spPr>
      </p:pic>
      <p:pic>
        <p:nvPicPr>
          <p:cNvPr id="7" name="図 6">
            <a:extLst>
              <a:ext uri="{FF2B5EF4-FFF2-40B4-BE49-F238E27FC236}">
                <a16:creationId xmlns:a16="http://schemas.microsoft.com/office/drawing/2014/main" id="{958326BC-2ED4-8F85-7895-81145CC9F78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93034" y="218191"/>
            <a:ext cx="2870804" cy="2153103"/>
          </a:xfrm>
          <a:prstGeom prst="rect">
            <a:avLst/>
          </a:prstGeom>
          <a:ln>
            <a:noFill/>
          </a:ln>
          <a:effectLst>
            <a:softEdge rad="112500"/>
          </a:effectLst>
        </p:spPr>
      </p:pic>
      <p:pic>
        <p:nvPicPr>
          <p:cNvPr id="9" name="図 8">
            <a:extLst>
              <a:ext uri="{FF2B5EF4-FFF2-40B4-BE49-F238E27FC236}">
                <a16:creationId xmlns:a16="http://schemas.microsoft.com/office/drawing/2014/main" id="{D3E704A2-2CBA-0EF2-8683-8227CE370D2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809899">
            <a:off x="7404866" y="2935857"/>
            <a:ext cx="2048010" cy="1536008"/>
          </a:xfrm>
          <a:prstGeom prst="rect">
            <a:avLst/>
          </a:prstGeom>
          <a:ln>
            <a:noFill/>
          </a:ln>
          <a:effectLst>
            <a:softEdge rad="112500"/>
          </a:effectLst>
        </p:spPr>
      </p:pic>
      <p:pic>
        <p:nvPicPr>
          <p:cNvPr id="11" name="図 10">
            <a:extLst>
              <a:ext uri="{FF2B5EF4-FFF2-40B4-BE49-F238E27FC236}">
                <a16:creationId xmlns:a16="http://schemas.microsoft.com/office/drawing/2014/main" id="{3165B642-ED58-6D75-0807-7EF72FE32DC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357411">
            <a:off x="10101630" y="2719389"/>
            <a:ext cx="1913895" cy="1435422"/>
          </a:xfrm>
          <a:prstGeom prst="rect">
            <a:avLst/>
          </a:prstGeom>
          <a:ln>
            <a:noFill/>
          </a:ln>
          <a:effectLst>
            <a:softEdge rad="112500"/>
          </a:effectLst>
        </p:spPr>
      </p:pic>
      <p:pic>
        <p:nvPicPr>
          <p:cNvPr id="13" name="図 12">
            <a:extLst>
              <a:ext uri="{FF2B5EF4-FFF2-40B4-BE49-F238E27FC236}">
                <a16:creationId xmlns:a16="http://schemas.microsoft.com/office/drawing/2014/main" id="{DEAB0814-897E-1CB7-A70C-7DE53E89F7C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5383" y="3817546"/>
            <a:ext cx="2363138" cy="1574584"/>
          </a:xfrm>
          <a:prstGeom prst="rect">
            <a:avLst/>
          </a:prstGeom>
          <a:ln>
            <a:noFill/>
          </a:ln>
          <a:effectLst>
            <a:softEdge rad="112500"/>
          </a:effectLst>
        </p:spPr>
      </p:pic>
      <p:pic>
        <p:nvPicPr>
          <p:cNvPr id="15" name="図 14">
            <a:extLst>
              <a:ext uri="{FF2B5EF4-FFF2-40B4-BE49-F238E27FC236}">
                <a16:creationId xmlns:a16="http://schemas.microsoft.com/office/drawing/2014/main" id="{DCC24E26-E087-7EDE-649C-EDA04EE33E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67517" y="5096830"/>
            <a:ext cx="2114826" cy="1586120"/>
          </a:xfrm>
          <a:prstGeom prst="rect">
            <a:avLst/>
          </a:prstGeom>
          <a:ln>
            <a:noFill/>
          </a:ln>
          <a:effectLst>
            <a:softEdge rad="112500"/>
          </a:effectLst>
        </p:spPr>
      </p:pic>
    </p:spTree>
    <p:extLst>
      <p:ext uri="{BB962C8B-B14F-4D97-AF65-F5344CB8AC3E}">
        <p14:creationId xmlns:p14="http://schemas.microsoft.com/office/powerpoint/2010/main" val="3190370717"/>
      </p:ext>
    </p:extLst>
  </p:cSld>
  <p:clrMapOvr>
    <a:masterClrMapping/>
  </p:clrMapOvr>
  <mc:AlternateContent xmlns:mc="http://schemas.openxmlformats.org/markup-compatibility/2006" xmlns:p14="http://schemas.microsoft.com/office/powerpoint/2010/main">
    <mc:Choice Requires="p14">
      <p:transition spd="slow" p14:dur="2000" advClick="0" advTm="11679"/>
    </mc:Choice>
    <mc:Fallback xmlns="">
      <p:transition spd="slow" advClick="0" advTm="1167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7F3F188-017F-08A4-EA7A-C0D804436CE7}"/>
              </a:ext>
            </a:extLst>
          </p:cNvPr>
          <p:cNvPicPr>
            <a:picLocks noChangeAspect="1"/>
          </p:cNvPicPr>
          <p:nvPr/>
        </p:nvPicPr>
        <p:blipFill rotWithShape="1">
          <a:blip r:embed="rId2">
            <a:extLst>
              <a:ext uri="{28A0092B-C50C-407E-A947-70E740481C1C}">
                <a14:useLocalDpi xmlns:a14="http://schemas.microsoft.com/office/drawing/2010/main" val="0"/>
              </a:ext>
            </a:extLst>
          </a:blip>
          <a:srcRect r="5357" b="8462"/>
          <a:stretch/>
        </p:blipFill>
        <p:spPr>
          <a:xfrm>
            <a:off x="4078188" y="1340768"/>
            <a:ext cx="3528392" cy="3625213"/>
          </a:xfrm>
          <a:prstGeom prst="rect">
            <a:avLst/>
          </a:prstGeom>
        </p:spPr>
      </p:pic>
    </p:spTree>
    <p:extLst>
      <p:ext uri="{BB962C8B-B14F-4D97-AF65-F5344CB8AC3E}">
        <p14:creationId xmlns:p14="http://schemas.microsoft.com/office/powerpoint/2010/main" val="40240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9444" y="379611"/>
            <a:ext cx="9143998" cy="1020762"/>
          </a:xfrm>
        </p:spPr>
        <p:txBody>
          <a:bodyPr>
            <a:normAutofit/>
          </a:bodyPr>
          <a:lstStyle/>
          <a:p>
            <a:r>
              <a:rPr kumimoji="1" lang="ja-JP" altLang="en-US" dirty="0">
                <a:latin typeface="HGS創英角ﾎﾟｯﾌﾟ体" panose="040B0A00000000000000" pitchFamily="50" charset="-128"/>
                <a:ea typeface="HGS創英角ﾎﾟｯﾌﾟ体" panose="040B0A00000000000000" pitchFamily="50" charset="-128"/>
              </a:rPr>
              <a:t>法人の沿革</a:t>
            </a:r>
          </a:p>
        </p:txBody>
      </p:sp>
      <p:sp>
        <p:nvSpPr>
          <p:cNvPr id="3" name="コンテンツ プレースホルダー 2"/>
          <p:cNvSpPr>
            <a:spLocks noGrp="1"/>
          </p:cNvSpPr>
          <p:nvPr>
            <p:ph sz="half" idx="1"/>
          </p:nvPr>
        </p:nvSpPr>
        <p:spPr>
          <a:xfrm>
            <a:off x="793711" y="3139517"/>
            <a:ext cx="4330320" cy="3041179"/>
          </a:xfrm>
        </p:spPr>
        <p:txBody>
          <a:bodyPr>
            <a:normAutofit/>
          </a:bodyPr>
          <a:lstStyle/>
          <a:p>
            <a:pPr marL="0" indent="0">
              <a:lnSpc>
                <a:spcPct val="100000"/>
              </a:lnSpc>
              <a:buNone/>
            </a:pPr>
            <a:r>
              <a:rPr kumimoji="1" lang="ja-JP" altLang="en-US" sz="1600" b="1" dirty="0">
                <a:latin typeface="HG丸ｺﾞｼｯｸM-PRO" panose="020F0600000000000000" pitchFamily="50" charset="-128"/>
                <a:ea typeface="HG丸ｺﾞｼｯｸM-PRO" panose="020F0600000000000000" pitchFamily="50" charset="-128"/>
              </a:rPr>
              <a:t>関西</a:t>
            </a:r>
            <a:endParaRPr kumimoji="1" lang="en-US" altLang="ja-JP" sz="16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kumimoji="1" lang="ja-JP" altLang="en-US" sz="1600" dirty="0">
                <a:latin typeface="HG丸ｺﾞｼｯｸM-PRO" panose="020F0600000000000000" pitchFamily="50" charset="-128"/>
                <a:ea typeface="HG丸ｺﾞｼｯｸM-PRO" panose="020F0600000000000000" pitchFamily="50" charset="-128"/>
              </a:rPr>
              <a:t>はっとこども園　（神戸市）　</a:t>
            </a:r>
            <a:r>
              <a:rPr lang="ja-JP" altLang="en-US" sz="1600" dirty="0">
                <a:latin typeface="HG丸ｺﾞｼｯｸM-PRO" panose="020F0600000000000000" pitchFamily="50" charset="-128"/>
                <a:ea typeface="HG丸ｺﾞｼｯｸM-PRO" panose="020F0600000000000000" pitchFamily="50" charset="-128"/>
              </a:rPr>
              <a:t>定員</a:t>
            </a:r>
            <a:r>
              <a:rPr lang="en-US" altLang="ja-JP" sz="1600" dirty="0">
                <a:latin typeface="HG丸ｺﾞｼｯｸM-PRO" panose="020F0600000000000000" pitchFamily="50" charset="-128"/>
                <a:ea typeface="HG丸ｺﾞｼｯｸM-PRO" panose="020F0600000000000000" pitchFamily="50" charset="-128"/>
              </a:rPr>
              <a:t>105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kumimoji="1" lang="ja-JP" altLang="en-US" sz="1600" dirty="0">
                <a:latin typeface="HG丸ｺﾞｼｯｸM-PRO" panose="020F0600000000000000" pitchFamily="50" charset="-128"/>
                <a:ea typeface="HG丸ｺﾞｼｯｸM-PRO" panose="020F0600000000000000" pitchFamily="50" charset="-128"/>
              </a:rPr>
              <a:t>なかはらこども園（神戸市）　</a:t>
            </a:r>
            <a:r>
              <a:rPr lang="ja-JP" altLang="en-US" sz="1600" dirty="0">
                <a:latin typeface="HG丸ｺﾞｼｯｸM-PRO" panose="020F0600000000000000" pitchFamily="50" charset="-128"/>
                <a:ea typeface="HG丸ｺﾞｼｯｸM-PRO" panose="020F0600000000000000" pitchFamily="50" charset="-128"/>
              </a:rPr>
              <a:t>定員</a:t>
            </a:r>
            <a:r>
              <a:rPr lang="en-US" altLang="ja-JP" sz="1600" dirty="0">
                <a:latin typeface="HG丸ｺﾞｼｯｸM-PRO" panose="020F0600000000000000" pitchFamily="50" charset="-128"/>
                <a:ea typeface="HG丸ｺﾞｼｯｸM-PRO" panose="020F0600000000000000" pitchFamily="50" charset="-128"/>
              </a:rPr>
              <a:t>151</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ななこども園（藤井寺市）　　定員</a:t>
            </a:r>
            <a:r>
              <a:rPr lang="en-US" altLang="ja-JP" sz="1600" dirty="0">
                <a:latin typeface="HG丸ｺﾞｼｯｸM-PRO" panose="020F0600000000000000" pitchFamily="50" charset="-128"/>
                <a:ea typeface="HG丸ｺﾞｼｯｸM-PRO" panose="020F0600000000000000" pitchFamily="50" charset="-128"/>
              </a:rPr>
              <a:t>125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エール</a:t>
            </a:r>
            <a:r>
              <a:rPr kumimoji="1" lang="ja-JP" altLang="en-US" sz="1600" dirty="0">
                <a:latin typeface="HG丸ｺﾞｼｯｸM-PRO" panose="020F0600000000000000" pitchFamily="50" charset="-128"/>
                <a:ea typeface="HG丸ｺﾞｼｯｸM-PRO" panose="020F0600000000000000" pitchFamily="50" charset="-128"/>
              </a:rPr>
              <a:t>こども園（寝屋川市）　</a:t>
            </a:r>
            <a:r>
              <a:rPr lang="zh-TW" altLang="en-US" sz="1600" dirty="0">
                <a:latin typeface="HG丸ｺﾞｼｯｸM-PRO" panose="020F0600000000000000" pitchFamily="50" charset="-128"/>
                <a:ea typeface="HG丸ｺﾞｼｯｸM-PRO" panose="020F0600000000000000" pitchFamily="50" charset="-128"/>
              </a:rPr>
              <a:t>定員</a:t>
            </a:r>
            <a:r>
              <a:rPr lang="en-US" altLang="ja-JP" sz="1600" dirty="0">
                <a:latin typeface="HG丸ｺﾞｼｯｸM-PRO" panose="020F0600000000000000" pitchFamily="50" charset="-128"/>
                <a:ea typeface="HG丸ｺﾞｼｯｸM-PRO" panose="020F0600000000000000" pitchFamily="50" charset="-128"/>
              </a:rPr>
              <a:t>175</a:t>
            </a:r>
            <a:r>
              <a:rPr lang="zh-TW" altLang="en-US" sz="1600" dirty="0">
                <a:latin typeface="HG丸ｺﾞｼｯｸM-PRO" panose="020F0600000000000000" pitchFamily="50" charset="-128"/>
                <a:ea typeface="HG丸ｺﾞｼｯｸM-PRO" panose="020F0600000000000000" pitchFamily="50" charset="-128"/>
              </a:rPr>
              <a:t>名</a:t>
            </a:r>
            <a:endParaRPr lang="en-US" altLang="zh-TW"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だいな幼児園（神戸市）　　　定員  </a:t>
            </a:r>
            <a:r>
              <a:rPr lang="en-US" altLang="ja-JP" sz="1600" dirty="0">
                <a:latin typeface="HG丸ｺﾞｼｯｸM-PRO" panose="020F0600000000000000" pitchFamily="50" charset="-128"/>
                <a:ea typeface="HG丸ｺﾞｼｯｸM-PRO" panose="020F0600000000000000" pitchFamily="50" charset="-128"/>
              </a:rPr>
              <a:t>50</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天王寺こども園（大阪市）　　定員</a:t>
            </a:r>
            <a:r>
              <a:rPr lang="en-US" altLang="ja-JP" sz="1600" dirty="0">
                <a:latin typeface="HG丸ｺﾞｼｯｸM-PRO" panose="020F0600000000000000" pitchFamily="50" charset="-128"/>
                <a:ea typeface="HG丸ｺﾞｼｯｸM-PRO" panose="020F0600000000000000" pitchFamily="50" charset="-128"/>
              </a:rPr>
              <a:t>115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800" dirty="0">
                <a:latin typeface="HG丸ｺﾞｼｯｸM-PRO" panose="020F0600000000000000" pitchFamily="50" charset="-128"/>
                <a:ea typeface="HG丸ｺﾞｼｯｸM-PRO" panose="020F0600000000000000" pitchFamily="50" charset="-128"/>
              </a:rPr>
              <a:t>　</a:t>
            </a:r>
          </a:p>
        </p:txBody>
      </p:sp>
      <p:sp>
        <p:nvSpPr>
          <p:cNvPr id="4" name="コンテンツ プレースホルダー 3">
            <a:extLst>
              <a:ext uri="{FF2B5EF4-FFF2-40B4-BE49-F238E27FC236}">
                <a16:creationId xmlns:a16="http://schemas.microsoft.com/office/drawing/2014/main" id="{A6654F00-C21D-465F-8F49-F79FF7345B26}"/>
              </a:ext>
            </a:extLst>
          </p:cNvPr>
          <p:cNvSpPr>
            <a:spLocks noGrp="1"/>
          </p:cNvSpPr>
          <p:nvPr>
            <p:ph sz="half" idx="2"/>
          </p:nvPr>
        </p:nvSpPr>
        <p:spPr>
          <a:xfrm>
            <a:off x="5590356" y="2415751"/>
            <a:ext cx="5256584" cy="1936371"/>
          </a:xfrm>
        </p:spPr>
        <p:txBody>
          <a:bodyPr>
            <a:normAutofit/>
          </a:bodyPr>
          <a:lstStyle/>
          <a:p>
            <a:pPr marL="0" indent="0">
              <a:lnSpc>
                <a:spcPct val="100000"/>
              </a:lnSpc>
              <a:buNone/>
            </a:pPr>
            <a:r>
              <a:rPr lang="ja-JP" altLang="en-US" sz="1600" b="1" dirty="0">
                <a:latin typeface="HG丸ｺﾞｼｯｸM-PRO" panose="020F0600000000000000" pitchFamily="50" charset="-128"/>
                <a:ea typeface="HG丸ｺﾞｼｯｸM-PRO" panose="020F0600000000000000" pitchFamily="50" charset="-128"/>
              </a:rPr>
              <a:t>関東</a:t>
            </a:r>
            <a:endParaRPr lang="en-US" altLang="ja-JP" sz="16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つどいの森もみの木こども園　（横浜市）　定員</a:t>
            </a:r>
            <a:r>
              <a:rPr lang="en-US" altLang="ja-JP" sz="1600" dirty="0">
                <a:latin typeface="HG丸ｺﾞｼｯｸM-PRO" panose="020F0600000000000000" pitchFamily="50" charset="-128"/>
                <a:ea typeface="HG丸ｺﾞｼｯｸM-PRO" panose="020F0600000000000000" pitchFamily="50" charset="-128"/>
              </a:rPr>
              <a:t>85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kumimoji="1" lang="ja-JP" altLang="en-US" sz="1600" dirty="0">
                <a:latin typeface="HG丸ｺﾞｼｯｸM-PRO" panose="020F0600000000000000" pitchFamily="50" charset="-128"/>
                <a:ea typeface="HG丸ｺﾞｼｯｸM-PRO" panose="020F0600000000000000" pitchFamily="50" charset="-128"/>
              </a:rPr>
              <a:t>みやざき保育園　　（川崎市）　</a:t>
            </a:r>
            <a:r>
              <a:rPr lang="ja-JP" altLang="en-US" sz="1600" dirty="0">
                <a:latin typeface="HG丸ｺﾞｼｯｸM-PRO" panose="020F0600000000000000" pitchFamily="50" charset="-128"/>
                <a:ea typeface="HG丸ｺﾞｼｯｸM-PRO" panose="020F0600000000000000" pitchFamily="50" charset="-128"/>
              </a:rPr>
              <a:t>定員</a:t>
            </a:r>
            <a:r>
              <a:rPr lang="en-US" altLang="ja-JP" sz="1600" dirty="0">
                <a:latin typeface="HG丸ｺﾞｼｯｸM-PRO" panose="020F0600000000000000" pitchFamily="50" charset="-128"/>
                <a:ea typeface="HG丸ｺﾞｼｯｸM-PRO" panose="020F0600000000000000" pitchFamily="50" charset="-128"/>
              </a:rPr>
              <a:t>155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世田谷はっと保育園（世田谷区）定員</a:t>
            </a:r>
            <a:r>
              <a:rPr lang="en-US" altLang="ja-JP" sz="1600" dirty="0">
                <a:latin typeface="HG丸ｺﾞｼｯｸM-PRO" panose="020F0600000000000000" pitchFamily="50" charset="-128"/>
                <a:ea typeface="HG丸ｺﾞｼｯｸM-PRO" panose="020F0600000000000000" pitchFamily="50" charset="-128"/>
              </a:rPr>
              <a:t>153</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600" dirty="0">
                <a:latin typeface="HG丸ｺﾞｼｯｸM-PRO" panose="020F0600000000000000" pitchFamily="50" charset="-128"/>
                <a:ea typeface="HG丸ｺﾞｼｯｸM-PRO" panose="020F0600000000000000" pitchFamily="50" charset="-128"/>
              </a:rPr>
              <a:t>アルテ子どもと木幼保園　（中野区）　定員</a:t>
            </a:r>
            <a:r>
              <a:rPr lang="en-US" altLang="ja-JP" sz="1600" dirty="0">
                <a:latin typeface="HG丸ｺﾞｼｯｸM-PRO" panose="020F0600000000000000" pitchFamily="50" charset="-128"/>
                <a:ea typeface="HG丸ｺﾞｼｯｸM-PRO" panose="020F0600000000000000" pitchFamily="50" charset="-128"/>
              </a:rPr>
              <a:t>110</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p:txBody>
      </p:sp>
      <p:sp>
        <p:nvSpPr>
          <p:cNvPr id="6" name="コンテンツ プレースホルダー 2">
            <a:extLst>
              <a:ext uri="{FF2B5EF4-FFF2-40B4-BE49-F238E27FC236}">
                <a16:creationId xmlns:a16="http://schemas.microsoft.com/office/drawing/2014/main" id="{81913797-38A2-4947-8D4B-E243E2879B09}"/>
              </a:ext>
            </a:extLst>
          </p:cNvPr>
          <p:cNvSpPr txBox="1">
            <a:spLocks/>
          </p:cNvSpPr>
          <p:nvPr/>
        </p:nvSpPr>
        <p:spPr>
          <a:xfrm>
            <a:off x="621804" y="1394989"/>
            <a:ext cx="10657184" cy="1341513"/>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576072" indent="-274320" algn="l" defTabSz="914400" rtl="0" eaLnBrk="1" latinLnBrk="0" hangingPunct="1">
              <a:lnSpc>
                <a:spcPct val="90000"/>
              </a:lnSpc>
              <a:spcBef>
                <a:spcPts val="600"/>
              </a:spcBef>
              <a:buSzPct val="100000"/>
              <a:buFont typeface="Consolas" pitchFamily="49"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804672" indent="-228600" algn="l" defTabSz="914400" rtl="0" eaLnBrk="1" latinLnBrk="0" hangingPunct="1">
              <a:lnSpc>
                <a:spcPct val="90000"/>
              </a:lnSpc>
              <a:spcBef>
                <a:spcPts val="600"/>
              </a:spcBef>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1261872" indent="-228600" algn="l" defTabSz="914400" rtl="0" eaLnBrk="1" latinLnBrk="0" hangingPunct="1">
              <a:lnSpc>
                <a:spcPct val="90000"/>
              </a:lnSpc>
              <a:spcBef>
                <a:spcPts val="600"/>
              </a:spcBef>
              <a:buSzPct val="100000"/>
              <a:buFont typeface="Arial"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5pPr>
            <a:lvl6pPr marL="1956816" indent="-228600" algn="l" defTabSz="914400" rtl="0" eaLnBrk="1" latinLnBrk="0" hangingPunct="1">
              <a:lnSpc>
                <a:spcPct val="90000"/>
              </a:lnSpc>
              <a:spcBef>
                <a:spcPts val="600"/>
              </a:spcBef>
              <a:buSzPct val="100000"/>
              <a:buFont typeface="Consolas" pitchFamily="49" charset="0"/>
              <a:buChar char="–"/>
              <a:defRPr kumimoji="1" sz="1600" kern="1200">
                <a:solidFill>
                  <a:schemeClr val="tx1"/>
                </a:solidFill>
                <a:latin typeface="+mn-lt"/>
                <a:ea typeface="+mn-ea"/>
                <a:cs typeface="+mn-cs"/>
              </a:defRPr>
            </a:lvl6pPr>
            <a:lvl7pPr marL="1956816" indent="-228600" algn="l" defTabSz="914400" rtl="0" eaLnBrk="1" latinLnBrk="0" hangingPunct="1">
              <a:lnSpc>
                <a:spcPct val="90000"/>
              </a:lnSpc>
              <a:spcBef>
                <a:spcPts val="600"/>
              </a:spcBef>
              <a:buSzPct val="100000"/>
              <a:buFont typeface="Arial" pitchFamily="34" charset="0"/>
              <a:buChar char="▪"/>
              <a:defRPr kumimoji="1" sz="1600" kern="1200" baseline="0">
                <a:solidFill>
                  <a:schemeClr val="tx1"/>
                </a:solidFill>
                <a:latin typeface="+mn-lt"/>
                <a:ea typeface="+mn-ea"/>
                <a:cs typeface="+mn-cs"/>
              </a:defRPr>
            </a:lvl7pPr>
            <a:lvl8pPr marL="1956816" indent="-228600" algn="l" defTabSz="914400" rtl="0" eaLnBrk="1" latinLnBrk="0" hangingPunct="1">
              <a:lnSpc>
                <a:spcPct val="90000"/>
              </a:lnSpc>
              <a:spcBef>
                <a:spcPts val="600"/>
              </a:spcBef>
              <a:buSzPct val="100000"/>
              <a:buFont typeface="Consolas" pitchFamily="49" charset="0"/>
              <a:buChar char="–"/>
              <a:defRPr kumimoji="1" sz="1600" kern="1200" baseline="0">
                <a:solidFill>
                  <a:schemeClr val="tx1"/>
                </a:solidFill>
                <a:latin typeface="+mn-lt"/>
                <a:ea typeface="+mn-ea"/>
                <a:cs typeface="+mn-cs"/>
              </a:defRPr>
            </a:lvl8pPr>
            <a:lvl9pPr marL="1956816" indent="-228600" algn="l" defTabSz="914400" rtl="0" eaLnBrk="1" latinLnBrk="0" hangingPunct="1">
              <a:lnSpc>
                <a:spcPct val="90000"/>
              </a:lnSpc>
              <a:spcBef>
                <a:spcPts val="600"/>
              </a:spcBef>
              <a:buSzPct val="100000"/>
              <a:buFont typeface="Arial" pitchFamily="34" charset="0"/>
              <a:buChar char="▪"/>
              <a:defRPr kumimoji="1" sz="1600" kern="1200" baseline="0">
                <a:solidFill>
                  <a:schemeClr val="tx1"/>
                </a:solidFill>
                <a:latin typeface="+mn-lt"/>
                <a:ea typeface="+mn-ea"/>
                <a:cs typeface="+mn-cs"/>
              </a:defRPr>
            </a:lvl9pPr>
          </a:lstStyle>
          <a:p>
            <a:r>
              <a:rPr lang="ja-JP" altLang="en-US" sz="1800" dirty="0">
                <a:latin typeface="HG丸ｺﾞｼｯｸM-PRO" panose="020F0600000000000000" pitchFamily="50" charset="-128"/>
                <a:ea typeface="HG丸ｺﾞｼｯｸM-PRO" panose="020F0600000000000000" pitchFamily="50" charset="-128"/>
              </a:rPr>
              <a:t>法人名：社会福祉法人　種の会　　　　</a:t>
            </a:r>
            <a:r>
              <a:rPr lang="en-US" altLang="ja-JP" sz="1800" dirty="0">
                <a:latin typeface="HG丸ｺﾞｼｯｸM-PRO" panose="020F0600000000000000" pitchFamily="50" charset="-128"/>
                <a:ea typeface="HG丸ｺﾞｼｯｸM-PRO" panose="020F0600000000000000" pitchFamily="50" charset="-128"/>
              </a:rPr>
              <a:t>https://tanenokai.ed.jp/</a:t>
            </a:r>
          </a:p>
          <a:p>
            <a:r>
              <a:rPr lang="ja-JP" altLang="en-US" sz="1800" dirty="0">
                <a:latin typeface="HG丸ｺﾞｼｯｸM-PRO" panose="020F0600000000000000" pitchFamily="50" charset="-128"/>
                <a:ea typeface="HG丸ｺﾞｼｯｸM-PRO" panose="020F0600000000000000" pitchFamily="50" charset="-128"/>
              </a:rPr>
              <a:t>法人本部：はっとこども園（神戸市灘区麻耶海岸通２－３－１４）</a:t>
            </a:r>
            <a:endParaRPr lang="en-US" altLang="ja-JP" sz="1800" dirty="0">
              <a:latin typeface="HG丸ｺﾞｼｯｸM-PRO" panose="020F0600000000000000" pitchFamily="50" charset="-128"/>
              <a:ea typeface="HG丸ｺﾞｼｯｸM-PRO" panose="020F0600000000000000" pitchFamily="50" charset="-128"/>
            </a:endParaRPr>
          </a:p>
          <a:p>
            <a:r>
              <a:rPr lang="ja-JP" altLang="en-US" sz="1800" dirty="0">
                <a:latin typeface="HG丸ｺﾞｼｯｸM-PRO" panose="020F0600000000000000" pitchFamily="50" charset="-128"/>
                <a:ea typeface="HG丸ｺﾞｼｯｸM-PRO" panose="020F0600000000000000" pitchFamily="50" charset="-128"/>
              </a:rPr>
              <a:t>理事長：片山雄基</a:t>
            </a:r>
            <a:endParaRPr lang="en-US" altLang="ja-JP" sz="18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28A46E56-56AF-4FBF-AE88-7161BEDC433B}"/>
              </a:ext>
            </a:extLst>
          </p:cNvPr>
          <p:cNvSpPr txBox="1"/>
          <p:nvPr/>
        </p:nvSpPr>
        <p:spPr>
          <a:xfrm>
            <a:off x="5518955" y="4369817"/>
            <a:ext cx="5256584" cy="1815882"/>
          </a:xfrm>
          <a:prstGeom prst="rect">
            <a:avLst/>
          </a:prstGeom>
          <a:noFill/>
        </p:spPr>
        <p:txBody>
          <a:bodyPr wrap="square">
            <a:spAutoFit/>
          </a:bodyPr>
          <a:lstStyle/>
          <a:p>
            <a:pPr marL="0" indent="0">
              <a:buNone/>
            </a:pPr>
            <a:r>
              <a:rPr lang="ja-JP" altLang="en-US" sz="1600" b="1" dirty="0">
                <a:latin typeface="HG丸ｺﾞｼｯｸM-PRO" panose="020F0600000000000000" pitchFamily="50" charset="-128"/>
                <a:ea typeface="HG丸ｺﾞｼｯｸM-PRO" panose="020F0600000000000000" pitchFamily="50" charset="-128"/>
              </a:rPr>
              <a:t>児童館・小規模事業</a:t>
            </a:r>
            <a:endParaRPr lang="en-US" altLang="ja-JP" sz="1600" b="1"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はらだ乳児園　（神戸市）　　定員</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なのは乳児園　（神戸市）　　定員</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元町はっと保育園（神戸市）　定員</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なぎさ児童館（神戸市）　</a:t>
            </a:r>
            <a:r>
              <a:rPr lang="ja-JP" altLang="en-US" sz="1600" dirty="0">
                <a:latin typeface="HG丸ｺﾞｼｯｸM-PRO" panose="020F0600000000000000" pitchFamily="50" charset="-128"/>
                <a:ea typeface="HG丸ｺﾞｼｯｸM-PRO" panose="020F0600000000000000" pitchFamily="50" charset="-128"/>
              </a:rPr>
              <a:t>学童定員</a:t>
            </a:r>
            <a:r>
              <a:rPr lang="en-US" altLang="ja-JP" sz="1600" dirty="0">
                <a:latin typeface="HG丸ｺﾞｼｯｸM-PRO" panose="020F0600000000000000" pitchFamily="50" charset="-128"/>
                <a:ea typeface="HG丸ｺﾞｼｯｸM-PRO" panose="020F0600000000000000" pitchFamily="50" charset="-128"/>
              </a:rPr>
              <a:t>150</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原田児童館（神戸市）　　原則希望者受け入れ</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摩耶保育送迎ステーション　種の駅　定員</a:t>
            </a:r>
            <a:r>
              <a:rPr lang="en-US" altLang="ja-JP" sz="1600" dirty="0">
                <a:latin typeface="HG丸ｺﾞｼｯｸM-PRO" panose="020F0600000000000000" pitchFamily="50" charset="-128"/>
                <a:ea typeface="HG丸ｺﾞｼｯｸM-PRO" panose="020F0600000000000000" pitchFamily="50" charset="-128"/>
              </a:rPr>
              <a:t>21</a:t>
            </a:r>
            <a:r>
              <a:rPr lang="ja-JP" altLang="en-US" sz="1600" dirty="0">
                <a:latin typeface="HG丸ｺﾞｼｯｸM-PRO" panose="020F0600000000000000" pitchFamily="50" charset="-128"/>
                <a:ea typeface="HG丸ｺﾞｼｯｸM-PRO" panose="020F0600000000000000" pitchFamily="50" charset="-128"/>
              </a:rPr>
              <a:t>名</a:t>
            </a:r>
          </a:p>
        </p:txBody>
      </p:sp>
      <p:pic>
        <p:nvPicPr>
          <p:cNvPr id="7" name="図 6">
            <a:extLst>
              <a:ext uri="{FF2B5EF4-FFF2-40B4-BE49-F238E27FC236}">
                <a16:creationId xmlns:a16="http://schemas.microsoft.com/office/drawing/2014/main" id="{2A522300-AC57-4BAF-8DCA-CA8B4525F9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463" y="4940659"/>
            <a:ext cx="493133" cy="1683674"/>
          </a:xfrm>
          <a:prstGeom prst="rect">
            <a:avLst/>
          </a:prstGeom>
        </p:spPr>
      </p:pic>
      <p:pic>
        <p:nvPicPr>
          <p:cNvPr id="10" name="図 9">
            <a:extLst>
              <a:ext uri="{FF2B5EF4-FFF2-40B4-BE49-F238E27FC236}">
                <a16:creationId xmlns:a16="http://schemas.microsoft.com/office/drawing/2014/main" id="{D50FA1FE-FC3C-4022-A61B-9301EB766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7182" y="5338242"/>
            <a:ext cx="373955" cy="1323439"/>
          </a:xfrm>
          <a:prstGeom prst="rect">
            <a:avLst/>
          </a:prstGeom>
        </p:spPr>
      </p:pic>
      <p:pic>
        <p:nvPicPr>
          <p:cNvPr id="12" name="図 11">
            <a:extLst>
              <a:ext uri="{FF2B5EF4-FFF2-40B4-BE49-F238E27FC236}">
                <a16:creationId xmlns:a16="http://schemas.microsoft.com/office/drawing/2014/main" id="{0681020E-76AC-43BD-8D7E-46FBE7AE45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013" t="-48201" r="-1" b="-2"/>
          <a:stretch/>
        </p:blipFill>
        <p:spPr>
          <a:xfrm rot="1219075" flipH="1">
            <a:off x="9876400" y="4804130"/>
            <a:ext cx="672261" cy="305946"/>
          </a:xfrm>
          <a:prstGeom prst="rect">
            <a:avLst/>
          </a:prstGeom>
        </p:spPr>
      </p:pic>
      <p:pic>
        <p:nvPicPr>
          <p:cNvPr id="14" name="図 13">
            <a:extLst>
              <a:ext uri="{FF2B5EF4-FFF2-40B4-BE49-F238E27FC236}">
                <a16:creationId xmlns:a16="http://schemas.microsoft.com/office/drawing/2014/main" id="{D27ED072-E9A0-4FEE-82BE-FD7D13135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343" b="-799"/>
          <a:stretch/>
        </p:blipFill>
        <p:spPr>
          <a:xfrm>
            <a:off x="9973442" y="6477679"/>
            <a:ext cx="1960785" cy="214176"/>
          </a:xfrm>
          <a:prstGeom prst="rect">
            <a:avLst/>
          </a:prstGeom>
        </p:spPr>
      </p:pic>
    </p:spTree>
    <p:extLst>
      <p:ext uri="{BB962C8B-B14F-4D97-AF65-F5344CB8AC3E}">
        <p14:creationId xmlns:p14="http://schemas.microsoft.com/office/powerpoint/2010/main" val="2793708885"/>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3502124" y="480640"/>
            <a:ext cx="3960440" cy="627324"/>
          </a:xfrm>
        </p:spPr>
        <p:txBody>
          <a:bodyPr>
            <a:noAutofit/>
          </a:bodyPr>
          <a:lstStyle/>
          <a:p>
            <a:r>
              <a:rPr kumimoji="1" lang="ja-JP" altLang="en-US" sz="3200" dirty="0">
                <a:latin typeface="HGS創英角ﾎﾟｯﾌﾟ体" panose="040B0A00000000000000" pitchFamily="50" charset="-128"/>
                <a:ea typeface="HGS創英角ﾎﾟｯﾌﾟ体" panose="040B0A00000000000000" pitchFamily="50" charset="-128"/>
              </a:rPr>
              <a:t>ななこども園の概要</a:t>
            </a:r>
          </a:p>
        </p:txBody>
      </p:sp>
      <p:sp>
        <p:nvSpPr>
          <p:cNvPr id="3" name="コンテンツ プレースホルダー 2"/>
          <p:cNvSpPr>
            <a:spLocks noGrp="1"/>
          </p:cNvSpPr>
          <p:nvPr>
            <p:ph idx="4294967295"/>
          </p:nvPr>
        </p:nvSpPr>
        <p:spPr>
          <a:xfrm>
            <a:off x="1485900" y="1107964"/>
            <a:ext cx="10009112" cy="5561396"/>
          </a:xfrm>
        </p:spPr>
        <p:txBody>
          <a:bodyPr>
            <a:normAutofit/>
          </a:bodyPr>
          <a:lstStyle/>
          <a:p>
            <a:r>
              <a:rPr lang="ja-JP" altLang="ja-JP" sz="1600" dirty="0">
                <a:latin typeface="HG丸ｺﾞｼｯｸM-PRO" panose="020F0600000000000000" pitchFamily="50" charset="-128"/>
                <a:ea typeface="HG丸ｺﾞｼｯｸM-PRO" panose="020F0600000000000000" pitchFamily="50" charset="-128"/>
              </a:rPr>
              <a:t>大阪府認可保育園　平成</a:t>
            </a:r>
            <a:r>
              <a:rPr lang="en-US" altLang="ja-JP" sz="1600" dirty="0">
                <a:latin typeface="HG丸ｺﾞｼｯｸM-PRO" panose="020F0600000000000000" pitchFamily="50" charset="-128"/>
                <a:ea typeface="HG丸ｺﾞｼｯｸM-PRO" panose="020F0600000000000000" pitchFamily="50" charset="-128"/>
              </a:rPr>
              <a:t>22</a:t>
            </a:r>
            <a:r>
              <a:rPr lang="ja-JP" altLang="ja-JP" sz="1600" dirty="0">
                <a:latin typeface="HG丸ｺﾞｼｯｸM-PRO" panose="020F0600000000000000" pitchFamily="50" charset="-128"/>
                <a:ea typeface="HG丸ｺﾞｼｯｸM-PRO" panose="020F0600000000000000" pitchFamily="50" charset="-128"/>
              </a:rPr>
              <a:t>年４月開園（藤井寺市民間移管園）</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平成２８年４月に幼保連携型認定こども園に移行</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定員（</a:t>
            </a:r>
            <a:r>
              <a:rPr lang="en-US" altLang="ja-JP" sz="1600" dirty="0">
                <a:latin typeface="HG丸ｺﾞｼｯｸM-PRO" panose="020F0600000000000000" pitchFamily="50" charset="-128"/>
                <a:ea typeface="HG丸ｺﾞｼｯｸM-PRO" panose="020F0600000000000000" pitchFamily="50" charset="-128"/>
              </a:rPr>
              <a:t>125</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号認定</a:t>
            </a:r>
            <a:r>
              <a:rPr lang="en-US" altLang="ja-JP" sz="1600" dirty="0">
                <a:latin typeface="HG丸ｺﾞｼｯｸM-PRO" panose="020F0600000000000000" pitchFamily="50" charset="-128"/>
                <a:ea typeface="HG丸ｺﾞｼｯｸM-PRO" panose="020F0600000000000000" pitchFamily="50" charset="-128"/>
              </a:rPr>
              <a:t>15</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号認定</a:t>
            </a:r>
            <a:r>
              <a:rPr lang="en-US" altLang="ja-JP" sz="1600" dirty="0">
                <a:latin typeface="HG丸ｺﾞｼｯｸM-PRO" panose="020F0600000000000000" pitchFamily="50" charset="-128"/>
                <a:ea typeface="HG丸ｺﾞｼｯｸM-PRO" panose="020F0600000000000000" pitchFamily="50" charset="-128"/>
              </a:rPr>
              <a:t>110</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r>
              <a:rPr lang="en-US" altLang="ja-JP" sz="1600" dirty="0">
                <a:latin typeface="HG丸ｺﾞｼｯｸM-PRO" panose="020F0600000000000000" pitchFamily="50" charset="-128"/>
                <a:ea typeface="HG丸ｺﾞｼｯｸM-PRO" panose="020F0600000000000000" pitchFamily="50" charset="-128"/>
              </a:rPr>
              <a:t>0</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6</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18</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18</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27</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4</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28</a:t>
            </a:r>
            <a:r>
              <a:rPr lang="ja-JP" altLang="en-US" sz="1600" dirty="0">
                <a:latin typeface="HG丸ｺﾞｼｯｸM-PRO" panose="020F0600000000000000" pitchFamily="50" charset="-128"/>
                <a:ea typeface="HG丸ｺﾞｼｯｸM-PRO" panose="020F0600000000000000" pitchFamily="50" charset="-128"/>
              </a:rPr>
              <a:t>名、</a:t>
            </a:r>
            <a:r>
              <a:rPr lang="en-US" altLang="ja-JP" sz="1600" dirty="0">
                <a:latin typeface="HG丸ｺﾞｼｯｸM-PRO" panose="020F0600000000000000" pitchFamily="50" charset="-128"/>
                <a:ea typeface="HG丸ｺﾞｼｯｸM-PRO" panose="020F0600000000000000" pitchFamily="50" charset="-128"/>
              </a:rPr>
              <a:t>5</a:t>
            </a:r>
            <a:r>
              <a:rPr lang="ja-JP" altLang="en-US" sz="1600" dirty="0">
                <a:latin typeface="HG丸ｺﾞｼｯｸM-PRO" panose="020F0600000000000000" pitchFamily="50" charset="-128"/>
                <a:ea typeface="HG丸ｺﾞｼｯｸM-PRO" panose="020F0600000000000000" pitchFamily="50" charset="-128"/>
              </a:rPr>
              <a:t>歳児</a:t>
            </a:r>
            <a:r>
              <a:rPr lang="en-US" altLang="ja-JP" sz="1600" dirty="0">
                <a:latin typeface="HG丸ｺﾞｼｯｸM-PRO" panose="020F0600000000000000" pitchFamily="50" charset="-128"/>
                <a:ea typeface="HG丸ｺﾞｼｯｸM-PRO" panose="020F0600000000000000" pitchFamily="50" charset="-128"/>
              </a:rPr>
              <a:t>28</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敷地面積：</a:t>
            </a:r>
            <a:r>
              <a:rPr lang="en-US" altLang="ja-JP" sz="1600" dirty="0">
                <a:latin typeface="HG丸ｺﾞｼｯｸM-PRO" panose="020F0600000000000000" pitchFamily="50" charset="-128"/>
                <a:ea typeface="HG丸ｺﾞｼｯｸM-PRO" panose="020F0600000000000000" pitchFamily="50" charset="-128"/>
              </a:rPr>
              <a:t>1432.82</a:t>
            </a:r>
            <a:r>
              <a:rPr lang="ja-JP" altLang="en-US" sz="1600" dirty="0">
                <a:latin typeface="HG丸ｺﾞｼｯｸM-PRO" panose="020F0600000000000000" pitchFamily="50" charset="-128"/>
                <a:ea typeface="HG丸ｺﾞｼｯｸM-PRO" panose="020F0600000000000000" pitchFamily="50" charset="-128"/>
              </a:rPr>
              <a:t>㎡　園舎　鉄筋コンクリート造一部鉄骨造</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階</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休日　</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月</a:t>
            </a:r>
            <a:r>
              <a:rPr lang="en-US" altLang="ja-JP" sz="1600" dirty="0">
                <a:latin typeface="HG丸ｺﾞｼｯｸM-PRO" panose="020F0600000000000000" pitchFamily="50" charset="-128"/>
                <a:ea typeface="HG丸ｺﾞｼｯｸM-PRO" panose="020F0600000000000000" pitchFamily="50" charset="-128"/>
              </a:rPr>
              <a:t>29</a:t>
            </a:r>
            <a:r>
              <a:rPr lang="ja-JP" altLang="en-US" sz="1600" dirty="0">
                <a:latin typeface="HG丸ｺﾞｼｯｸM-PRO" panose="020F0600000000000000" pitchFamily="50" charset="-128"/>
                <a:ea typeface="HG丸ｺﾞｼｯｸM-PRO" panose="020F0600000000000000" pitchFamily="50" charset="-128"/>
              </a:rPr>
              <a:t>日～</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月</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日、日祝、</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号認定児：土日祝、夏季、冬季、春季休暇</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開園時間　</a:t>
            </a:r>
            <a:r>
              <a:rPr lang="en-US" altLang="ja-JP" sz="1600" dirty="0">
                <a:latin typeface="HG丸ｺﾞｼｯｸM-PRO" panose="020F0600000000000000" pitchFamily="50" charset="-128"/>
                <a:ea typeface="HG丸ｺﾞｼｯｸM-PRO" panose="020F0600000000000000" pitchFamily="50" charset="-128"/>
              </a:rPr>
              <a:t>7</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00</a:t>
            </a:r>
            <a:r>
              <a:rPr lang="ja-JP" altLang="en-US" sz="1600" dirty="0">
                <a:latin typeface="HG丸ｺﾞｼｯｸM-PRO" panose="020F0600000000000000" pitchFamily="50" charset="-128"/>
                <a:ea typeface="HG丸ｺﾞｼｯｸM-PRO" panose="020F0600000000000000" pitchFamily="50" charset="-128"/>
              </a:rPr>
              <a:t>分～</a:t>
            </a:r>
            <a:r>
              <a:rPr lang="en-US" altLang="ja-JP" sz="1600" dirty="0">
                <a:latin typeface="HG丸ｺﾞｼｯｸM-PRO" panose="020F0600000000000000" pitchFamily="50" charset="-128"/>
                <a:ea typeface="HG丸ｺﾞｼｯｸM-PRO" panose="020F0600000000000000" pitchFamily="50" charset="-128"/>
              </a:rPr>
              <a:t>19</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30</a:t>
            </a:r>
            <a:r>
              <a:rPr lang="ja-JP" altLang="en-US" sz="1600" dirty="0">
                <a:latin typeface="HG丸ｺﾞｼｯｸM-PRO" panose="020F0600000000000000" pitchFamily="50" charset="-128"/>
                <a:ea typeface="HG丸ｺﾞｼｯｸM-PRO" panose="020F0600000000000000" pitchFamily="50" charset="-128"/>
              </a:rPr>
              <a:t>分　（朝</a:t>
            </a:r>
            <a:r>
              <a:rPr lang="en-US" altLang="ja-JP" sz="1600" dirty="0">
                <a:latin typeface="HG丸ｺﾞｼｯｸM-PRO" panose="020F0600000000000000" pitchFamily="50" charset="-128"/>
                <a:ea typeface="HG丸ｺﾞｼｯｸM-PRO" panose="020F0600000000000000" pitchFamily="50" charset="-128"/>
              </a:rPr>
              <a:t>30</a:t>
            </a:r>
            <a:r>
              <a:rPr lang="ja-JP" altLang="en-US" sz="1600" dirty="0">
                <a:latin typeface="HG丸ｺﾞｼｯｸM-PRO" panose="020F0600000000000000" pitchFamily="50" charset="-128"/>
                <a:ea typeface="HG丸ｺﾞｼｯｸM-PRO" panose="020F0600000000000000" pitchFamily="50" charset="-128"/>
              </a:rPr>
              <a:t>分、夕方</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時間</a:t>
            </a:r>
            <a:r>
              <a:rPr lang="en-US" altLang="ja-JP" sz="1600" dirty="0">
                <a:latin typeface="HG丸ｺﾞｼｯｸM-PRO" panose="020F0600000000000000" pitchFamily="50" charset="-128"/>
                <a:ea typeface="HG丸ｺﾞｼｯｸM-PRO" panose="020F0600000000000000" pitchFamily="50" charset="-128"/>
              </a:rPr>
              <a:t>30</a:t>
            </a:r>
            <a:r>
              <a:rPr lang="ja-JP" altLang="en-US" sz="1600" dirty="0">
                <a:latin typeface="HG丸ｺﾞｼｯｸM-PRO" panose="020F0600000000000000" pitchFamily="50" charset="-128"/>
                <a:ea typeface="HG丸ｺﾞｼｯｸM-PRO" panose="020F0600000000000000" pitchFamily="50" charset="-128"/>
              </a:rPr>
              <a:t>分は延長保育）</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職員配置　園長</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名、主幹保育教諭</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名、保育教諭</a:t>
            </a:r>
            <a:r>
              <a:rPr lang="en-US" altLang="ja-JP" sz="1600" dirty="0">
                <a:latin typeface="HG丸ｺﾞｼｯｸM-PRO" panose="020F0600000000000000" pitchFamily="50" charset="-128"/>
                <a:ea typeface="HG丸ｺﾞｼｯｸM-PRO" panose="020F0600000000000000" pitchFamily="50" charset="-128"/>
              </a:rPr>
              <a:t>24</a:t>
            </a:r>
            <a:r>
              <a:rPr lang="ja-JP" altLang="en-US" sz="1600" dirty="0">
                <a:latin typeface="HG丸ｺﾞｼｯｸM-PRO" panose="020F0600000000000000" pitchFamily="50" charset="-128"/>
                <a:ea typeface="HG丸ｺﾞｼｯｸM-PRO" panose="020F0600000000000000" pitchFamily="50" charset="-128"/>
              </a:rPr>
              <a:t>名、主幹栄養教諭</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名、管理栄養士</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名、調理員</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看護師</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名、事務員</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名、学校医</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名、学校歯科医</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名、用務員</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名、学校薬剤師</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保育教諭外</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名　　　　　　合計</a:t>
            </a:r>
            <a:r>
              <a:rPr lang="en-US" altLang="ja-JP" sz="1600" dirty="0">
                <a:latin typeface="HG丸ｺﾞｼｯｸM-PRO" panose="020F0600000000000000" pitchFamily="50" charset="-128"/>
                <a:ea typeface="HG丸ｺﾞｼｯｸM-PRO" panose="020F0600000000000000" pitchFamily="50" charset="-128"/>
              </a:rPr>
              <a:t>35</a:t>
            </a:r>
            <a:r>
              <a:rPr lang="ja-JP" altLang="en-US" sz="1600" dirty="0">
                <a:latin typeface="HG丸ｺﾞｼｯｸM-PRO" panose="020F0600000000000000" pitchFamily="50" charset="-128"/>
                <a:ea typeface="HG丸ｺﾞｼｯｸM-PRO" panose="020F0600000000000000" pitchFamily="50" charset="-128"/>
              </a:rPr>
              <a:t>名</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子育て支援事業</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子育て相談事業　開園日　月曜日～金曜日（１０時～１１時半）　　給食体験・離乳食体験（不定期）</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園庭開放　毎週月・木曜日（</a:t>
            </a:r>
            <a:r>
              <a:rPr lang="en-US" altLang="ja-JP" sz="1600" dirty="0">
                <a:latin typeface="HG丸ｺﾞｼｯｸM-PRO" panose="020F0600000000000000" pitchFamily="50" charset="-128"/>
                <a:ea typeface="HG丸ｺﾞｼｯｸM-PRO" panose="020F0600000000000000" pitchFamily="50" charset="-128"/>
              </a:rPr>
              <a:t>10</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11</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30</a:t>
            </a:r>
            <a:r>
              <a:rPr lang="ja-JP" altLang="en-US" sz="1600" dirty="0">
                <a:latin typeface="HG丸ｺﾞｼｯｸM-PRO" panose="020F0600000000000000" pitchFamily="50" charset="-128"/>
                <a:ea typeface="HG丸ｺﾞｼｯｸM-PRO" panose="020F0600000000000000" pitchFamily="50" charset="-128"/>
              </a:rPr>
              <a:t>分）　　　　　　　　　　</a:t>
            </a:r>
            <a:r>
              <a:rPr lang="en-US" altLang="ja-JP" sz="1600" dirty="0">
                <a:latin typeface="HG丸ｺﾞｼｯｸM-PRO" panose="020F0600000000000000" pitchFamily="50" charset="-128"/>
                <a:ea typeface="HG丸ｺﾞｼｯｸM-PRO" panose="020F0600000000000000" pitchFamily="50" charset="-128"/>
              </a:rPr>
              <a:t>11</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15</a:t>
            </a:r>
            <a:r>
              <a:rPr lang="ja-JP" altLang="en-US" sz="1600" dirty="0">
                <a:latin typeface="HG丸ｺﾞｼｯｸM-PRO" panose="020F0600000000000000" pitchFamily="50" charset="-128"/>
                <a:ea typeface="HG丸ｺﾞｼｯｸM-PRO" panose="020F0600000000000000" pitchFamily="50" charset="-128"/>
              </a:rPr>
              <a:t>分～</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時頃　　　</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わんぱく広場　毎月第３木曜日（</a:t>
            </a:r>
            <a:r>
              <a:rPr lang="en-US" altLang="ja-JP" sz="1600" dirty="0">
                <a:latin typeface="HG丸ｺﾞｼｯｸM-PRO" panose="020F0600000000000000" pitchFamily="50" charset="-128"/>
                <a:ea typeface="HG丸ｺﾞｼｯｸM-PRO" panose="020F0600000000000000" pitchFamily="50" charset="-128"/>
              </a:rPr>
              <a:t>10</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11</a:t>
            </a:r>
            <a:r>
              <a:rPr lang="ja-JP" altLang="en-US" sz="1600" dirty="0">
                <a:latin typeface="HG丸ｺﾞｼｯｸM-PRO" panose="020F0600000000000000" pitchFamily="50" charset="-128"/>
                <a:ea typeface="HG丸ｺﾞｼｯｸM-PRO" panose="020F0600000000000000" pitchFamily="50" charset="-128"/>
              </a:rPr>
              <a:t>時頃）　</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ベビーひろば　毎月第</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月曜日（１０時～</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０時４５分頃）</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歳児広場（</a:t>
            </a:r>
            <a:r>
              <a:rPr lang="en-US" altLang="ja-JP" sz="1600" dirty="0">
                <a:latin typeface="HG丸ｺﾞｼｯｸM-PRO" panose="020F0600000000000000" pitchFamily="50" charset="-128"/>
                <a:ea typeface="HG丸ｺﾞｼｯｸM-PRO" panose="020F0600000000000000" pitchFamily="50" charset="-128"/>
              </a:rPr>
              <a:t>6</a:t>
            </a:r>
            <a:r>
              <a:rPr lang="ja-JP" altLang="en-US" sz="1600" dirty="0">
                <a:latin typeface="HG丸ｺﾞｼｯｸM-PRO" panose="020F0600000000000000" pitchFamily="50" charset="-128"/>
                <a:ea typeface="HG丸ｺﾞｼｯｸM-PRO" panose="020F0600000000000000" pitchFamily="50" charset="-128"/>
              </a:rPr>
              <a:t>月～</a:t>
            </a:r>
            <a:r>
              <a:rPr lang="en-US" altLang="ja-JP" sz="1600" dirty="0">
                <a:latin typeface="HG丸ｺﾞｼｯｸM-PRO" panose="020F0600000000000000" pitchFamily="50" charset="-128"/>
                <a:ea typeface="HG丸ｺﾞｼｯｸM-PRO" panose="020F0600000000000000" pitchFamily="50" charset="-128"/>
              </a:rPr>
              <a:t>8</a:t>
            </a:r>
            <a:r>
              <a:rPr lang="ja-JP" altLang="en-US" sz="1600" dirty="0">
                <a:latin typeface="HG丸ｺﾞｼｯｸM-PRO" panose="020F0600000000000000" pitchFamily="50" charset="-128"/>
                <a:ea typeface="HG丸ｺﾞｼｯｸM-PRO" panose="020F0600000000000000" pitchFamily="50" charset="-128"/>
              </a:rPr>
              <a:t>月　不定期）</a:t>
            </a: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endParaRPr lang="en-US" altLang="ja-JP" sz="1600" dirty="0">
              <a:latin typeface="HG丸ｺﾞｼｯｸM-PRO" panose="020F0600000000000000" pitchFamily="50" charset="-128"/>
              <a:ea typeface="HG丸ｺﾞｼｯｸM-PRO" panose="020F0600000000000000" pitchFamily="50" charset="-128"/>
            </a:endParaRPr>
          </a:p>
          <a:p>
            <a:pPr marL="0" indent="0">
              <a:buNone/>
            </a:pPr>
            <a:endParaRPr lang="en-US" altLang="ja-JP" sz="1800" dirty="0">
              <a:latin typeface="HG丸ｺﾞｼｯｸM-PRO" panose="020F0600000000000000" pitchFamily="50" charset="-128"/>
              <a:ea typeface="HG丸ｺﾞｼｯｸM-PRO" panose="020F0600000000000000" pitchFamily="50" charset="-128"/>
            </a:endParaRPr>
          </a:p>
          <a:p>
            <a:endParaRPr lang="en-US" altLang="ja-JP" sz="1800" dirty="0">
              <a:latin typeface="HG丸ｺﾞｼｯｸM-PRO" panose="020F0600000000000000" pitchFamily="50" charset="-128"/>
              <a:ea typeface="HG丸ｺﾞｼｯｸM-PRO" panose="020F0600000000000000" pitchFamily="50" charset="-128"/>
            </a:endParaRPr>
          </a:p>
          <a:p>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endParaRPr lang="en-US" altLang="ja-JP" sz="1800" dirty="0">
              <a:latin typeface="HG丸ｺﾞｼｯｸM-PRO" panose="020F0600000000000000" pitchFamily="50" charset="-128"/>
              <a:ea typeface="HG丸ｺﾞｼｯｸM-PRO" panose="020F0600000000000000" pitchFamily="50" charset="-128"/>
            </a:endParaRPr>
          </a:p>
          <a:p>
            <a:endParaRPr kumimoji="1" lang="ja-JP" altLang="en-US" sz="1800" dirty="0">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id="{A5FF220C-75F3-45DB-9AF1-7A5383D7DC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69254">
            <a:off x="368872" y="197170"/>
            <a:ext cx="2574028" cy="723190"/>
          </a:xfrm>
          <a:prstGeom prst="rect">
            <a:avLst/>
          </a:prstGeom>
        </p:spPr>
      </p:pic>
    </p:spTree>
    <p:extLst>
      <p:ext uri="{BB962C8B-B14F-4D97-AF65-F5344CB8AC3E}">
        <p14:creationId xmlns:p14="http://schemas.microsoft.com/office/powerpoint/2010/main" val="110810238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4A8A75D-5447-49B5-B8EB-5101ADA4AC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52" r="54710" b="-12656"/>
          <a:stretch/>
        </p:blipFill>
        <p:spPr>
          <a:xfrm>
            <a:off x="621804" y="901786"/>
            <a:ext cx="3083903" cy="432160"/>
          </a:xfrm>
          <a:prstGeom prst="rect">
            <a:avLst/>
          </a:prstGeom>
        </p:spPr>
      </p:pic>
      <p:sp>
        <p:nvSpPr>
          <p:cNvPr id="2" name="タイトル 1"/>
          <p:cNvSpPr>
            <a:spLocks noGrp="1"/>
          </p:cNvSpPr>
          <p:nvPr>
            <p:ph type="title"/>
          </p:nvPr>
        </p:nvSpPr>
        <p:spPr>
          <a:xfrm>
            <a:off x="897397" y="400593"/>
            <a:ext cx="2316695" cy="543198"/>
          </a:xfrm>
        </p:spPr>
        <p:txBody>
          <a:bodyPr>
            <a:normAutofit fontScale="90000"/>
          </a:bodyPr>
          <a:lstStyle/>
          <a:p>
            <a:r>
              <a:rPr kumimoji="1" lang="ja-JP" altLang="en-US" dirty="0">
                <a:solidFill>
                  <a:schemeClr val="accent1">
                    <a:lumMod val="75000"/>
                  </a:schemeClr>
                </a:solidFill>
                <a:latin typeface="HGS創英角ﾎﾟｯﾌﾟ体" panose="040B0A00000000000000" pitchFamily="50" charset="-128"/>
                <a:ea typeface="HGS創英角ﾎﾟｯﾌﾟ体" panose="040B0A00000000000000" pitchFamily="50" charset="-128"/>
              </a:rPr>
              <a:t>運営理念</a:t>
            </a:r>
          </a:p>
        </p:txBody>
      </p:sp>
      <p:sp>
        <p:nvSpPr>
          <p:cNvPr id="3" name="コンテンツ プレースホルダー 2"/>
          <p:cNvSpPr>
            <a:spLocks noGrp="1"/>
          </p:cNvSpPr>
          <p:nvPr>
            <p:ph idx="1"/>
          </p:nvPr>
        </p:nvSpPr>
        <p:spPr>
          <a:xfrm>
            <a:off x="897396" y="1298658"/>
            <a:ext cx="10801200" cy="4657556"/>
          </a:xfrm>
        </p:spPr>
        <p:txBody>
          <a:bodyPr>
            <a:normAutofit lnSpcReduction="10000"/>
          </a:bodyPr>
          <a:lstStyle/>
          <a:p>
            <a:pPr marL="0" indent="0" algn="ctr">
              <a:buNone/>
            </a:pPr>
            <a:r>
              <a:rPr lang="ja-JP" altLang="ja-JP" sz="3200" b="1" dirty="0">
                <a:latin typeface="HG丸ｺﾞｼｯｸM-PRO" panose="020F0600000000000000" pitchFamily="50" charset="-128"/>
                <a:ea typeface="HG丸ｺﾞｼｯｸM-PRO" panose="020F0600000000000000" pitchFamily="50" charset="-128"/>
              </a:rPr>
              <a:t>みんなでみんなをみていく園づくり</a:t>
            </a:r>
          </a:p>
          <a:p>
            <a:pPr marL="0" indent="0" algn="ctr">
              <a:buNone/>
            </a:pPr>
            <a:r>
              <a:rPr lang="ja-JP" altLang="ja-JP" sz="2000" dirty="0">
                <a:latin typeface="HG丸ｺﾞｼｯｸM-PRO" panose="020F0600000000000000" pitchFamily="50" charset="-128"/>
                <a:ea typeface="HG丸ｺﾞｼｯｸM-PRO" panose="020F0600000000000000" pitchFamily="50" charset="-128"/>
              </a:rPr>
              <a:t>－私たちスタッフ一人ひとりが作り手です－</a:t>
            </a:r>
            <a:endParaRPr lang="ja-JP" altLang="ja-JP" dirty="0">
              <a:latin typeface="HG丸ｺﾞｼｯｸM-PRO" panose="020F0600000000000000" pitchFamily="50" charset="-128"/>
              <a:ea typeface="HG丸ｺﾞｼｯｸM-PRO" panose="020F0600000000000000" pitchFamily="50" charset="-128"/>
            </a:endParaRPr>
          </a:p>
          <a:p>
            <a:r>
              <a:rPr lang="en-US" altLang="ja-JP" sz="2600" b="1" dirty="0">
                <a:latin typeface="HG丸ｺﾞｼｯｸM-PRO" panose="020F0600000000000000" pitchFamily="50" charset="-128"/>
                <a:ea typeface="HG丸ｺﾞｼｯｸM-PRO" panose="020F0600000000000000" pitchFamily="50" charset="-128"/>
              </a:rPr>
              <a:t> </a:t>
            </a:r>
            <a:r>
              <a:rPr lang="ja-JP" altLang="ja-JP" sz="2600" b="1" dirty="0">
                <a:latin typeface="HG丸ｺﾞｼｯｸM-PRO" panose="020F0600000000000000" pitchFamily="50" charset="-128"/>
                <a:ea typeface="HG丸ｺﾞｼｯｸM-PRO" panose="020F0600000000000000" pitchFamily="50" charset="-128"/>
              </a:rPr>
              <a:t>「みんなで、みていく」とは、</a:t>
            </a:r>
            <a:endParaRPr lang="en-US" altLang="ja-JP" sz="2600" b="1" dirty="0">
              <a:latin typeface="HG丸ｺﾞｼｯｸM-PRO" panose="020F0600000000000000" pitchFamily="50" charset="-128"/>
              <a:ea typeface="HG丸ｺﾞｼｯｸM-PRO" panose="020F0600000000000000" pitchFamily="50" charset="-128"/>
            </a:endParaRPr>
          </a:p>
          <a:p>
            <a:pPr marL="0" indent="0">
              <a:buNone/>
            </a:pPr>
            <a:r>
              <a:rPr lang="en-US" altLang="ja-JP" sz="2200" dirty="0">
                <a:latin typeface="HG丸ｺﾞｼｯｸM-PRO" panose="020F0600000000000000" pitchFamily="50" charset="-128"/>
                <a:ea typeface="HG丸ｺﾞｼｯｸM-PRO" panose="020F0600000000000000" pitchFamily="50" charset="-128"/>
              </a:rPr>
              <a:t>      </a:t>
            </a:r>
            <a:r>
              <a:rPr lang="ja-JP" altLang="en-US" sz="22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こども園の職員だけでなく、地域ボランティア、学生ボランティア</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専門機関など、子どもに関わる人の輪を広げる実践を意味します。</a:t>
            </a:r>
          </a:p>
          <a:p>
            <a:r>
              <a:rPr lang="ja-JP" altLang="ja-JP" sz="2600" b="1" dirty="0">
                <a:latin typeface="HG丸ｺﾞｼｯｸM-PRO" panose="020F0600000000000000" pitchFamily="50" charset="-128"/>
                <a:ea typeface="HG丸ｺﾞｼｯｸM-PRO" panose="020F0600000000000000" pitchFamily="50" charset="-128"/>
              </a:rPr>
              <a:t>「みんなを、みていく」とは、</a:t>
            </a:r>
          </a:p>
          <a:p>
            <a:pPr marL="0" indent="0">
              <a:buNone/>
            </a:pPr>
            <a:r>
              <a:rPr lang="en-US" altLang="ja-JP" sz="2200" dirty="0">
                <a:latin typeface="HG丸ｺﾞｼｯｸM-PRO" panose="020F0600000000000000" pitchFamily="50" charset="-128"/>
                <a:ea typeface="HG丸ｺﾞｼｯｸM-PRO" panose="020F0600000000000000" pitchFamily="50" charset="-128"/>
              </a:rPr>
              <a:t>      </a:t>
            </a:r>
            <a:r>
              <a:rPr lang="ja-JP" altLang="en-US" sz="22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園児だけでなく、地域の子育て家庭全般に広げて、関わる内容（関係性）</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を深めていく実践を意味します。</a:t>
            </a:r>
          </a:p>
          <a:p>
            <a:r>
              <a:rPr lang="ja-JP" altLang="ja-JP" sz="2600" b="1" dirty="0">
                <a:latin typeface="HG丸ｺﾞｼｯｸM-PRO" panose="020F0600000000000000" pitchFamily="50" charset="-128"/>
                <a:ea typeface="HG丸ｺﾞｼｯｸM-PRO" panose="020F0600000000000000" pitchFamily="50" charset="-128"/>
              </a:rPr>
              <a:t>「みんなで、みんなを、みていく」とは、</a:t>
            </a:r>
          </a:p>
          <a:p>
            <a:pPr marL="0" indent="0">
              <a:buNone/>
            </a:pPr>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人の輪を広げ、関わる内容（関係性）を深める手立てや方法に対して、</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専門性を追求する実践で、これによって、こども園の社会的価値を高めます。</a:t>
            </a:r>
          </a:p>
          <a:p>
            <a:pPr marL="0" indent="0" algn="ctr">
              <a:buNone/>
            </a:pPr>
            <a:endParaRPr lang="ja-JP" altLang="en-US" sz="16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BF6A1CB8-56B0-49C5-A754-914FC10EE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916" y="6093296"/>
            <a:ext cx="8568952" cy="447379"/>
          </a:xfrm>
          <a:prstGeom prst="rect">
            <a:avLst/>
          </a:prstGeom>
        </p:spPr>
      </p:pic>
    </p:spTree>
    <p:extLst>
      <p:ext uri="{BB962C8B-B14F-4D97-AF65-F5344CB8AC3E}">
        <p14:creationId xmlns:p14="http://schemas.microsoft.com/office/powerpoint/2010/main" val="239653306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F78F4D9-388D-3EA1-06FD-4DDF31CE3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57" y="360244"/>
            <a:ext cx="3412888" cy="2197515"/>
          </a:xfrm>
          <a:prstGeom prst="rect">
            <a:avLst/>
          </a:prstGeom>
        </p:spPr>
      </p:pic>
      <p:sp>
        <p:nvSpPr>
          <p:cNvPr id="4" name="テキスト ボックス 3">
            <a:extLst>
              <a:ext uri="{FF2B5EF4-FFF2-40B4-BE49-F238E27FC236}">
                <a16:creationId xmlns:a16="http://schemas.microsoft.com/office/drawing/2014/main" id="{AF81CC8F-4260-C672-9CC5-00E9A8188F4B}"/>
              </a:ext>
            </a:extLst>
          </p:cNvPr>
          <p:cNvSpPr txBox="1"/>
          <p:nvPr/>
        </p:nvSpPr>
        <p:spPr>
          <a:xfrm>
            <a:off x="951733" y="725773"/>
            <a:ext cx="2260690" cy="1200016"/>
          </a:xfrm>
          <a:prstGeom prst="rect">
            <a:avLst/>
          </a:prstGeom>
          <a:noFill/>
        </p:spPr>
        <p:txBody>
          <a:bodyPr wrap="square" rtlCol="0">
            <a:spAutoFit/>
          </a:bodyPr>
          <a:lstStyle/>
          <a:p>
            <a:r>
              <a:rPr kumimoji="1" lang="ja-JP" altLang="en-US" sz="2399" b="1" dirty="0">
                <a:latin typeface="ふい字" panose="02000609000000000000" pitchFamily="1" charset="-128"/>
                <a:ea typeface="ふい字" panose="02000609000000000000" pitchFamily="1" charset="-128"/>
              </a:rPr>
              <a:t>丈夫なカラダ</a:t>
            </a:r>
            <a:endParaRPr kumimoji="1" lang="en-US" altLang="ja-JP" sz="2399" b="1" dirty="0">
              <a:latin typeface="ふい字" panose="02000609000000000000" pitchFamily="1" charset="-128"/>
              <a:ea typeface="ふい字" panose="02000609000000000000" pitchFamily="1" charset="-128"/>
            </a:endParaRPr>
          </a:p>
          <a:p>
            <a:endParaRPr lang="en-US" altLang="ja-JP" sz="2399" b="1" dirty="0">
              <a:latin typeface="ふい字" panose="02000609000000000000" pitchFamily="1" charset="-128"/>
              <a:ea typeface="ふい字" panose="02000609000000000000" pitchFamily="1" charset="-128"/>
            </a:endParaRPr>
          </a:p>
          <a:p>
            <a:r>
              <a:rPr kumimoji="1" lang="ja-JP" altLang="en-US" sz="2399" b="1" dirty="0">
                <a:latin typeface="ふい字" panose="02000609000000000000" pitchFamily="1" charset="-128"/>
                <a:ea typeface="ふい字" panose="02000609000000000000" pitchFamily="1" charset="-128"/>
              </a:rPr>
              <a:t>丈夫なココロ</a:t>
            </a:r>
          </a:p>
        </p:txBody>
      </p:sp>
      <p:pic>
        <p:nvPicPr>
          <p:cNvPr id="6" name="図 5">
            <a:extLst>
              <a:ext uri="{FF2B5EF4-FFF2-40B4-BE49-F238E27FC236}">
                <a16:creationId xmlns:a16="http://schemas.microsoft.com/office/drawing/2014/main" id="{6850E655-B553-4678-0C57-57E88923F4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187609" y="525567"/>
            <a:ext cx="4639631" cy="260521"/>
          </a:xfrm>
          <a:prstGeom prst="rect">
            <a:avLst/>
          </a:prstGeom>
        </p:spPr>
      </p:pic>
      <p:sp>
        <p:nvSpPr>
          <p:cNvPr id="7" name="テキスト ボックス 6">
            <a:extLst>
              <a:ext uri="{FF2B5EF4-FFF2-40B4-BE49-F238E27FC236}">
                <a16:creationId xmlns:a16="http://schemas.microsoft.com/office/drawing/2014/main" id="{1BFDF2CA-9DAF-D7A3-E4AF-2181AF0D4616}"/>
              </a:ext>
            </a:extLst>
          </p:cNvPr>
          <p:cNvSpPr txBox="1"/>
          <p:nvPr/>
        </p:nvSpPr>
        <p:spPr>
          <a:xfrm>
            <a:off x="5570674" y="122125"/>
            <a:ext cx="3662345" cy="369236"/>
          </a:xfrm>
          <a:prstGeom prst="rect">
            <a:avLst/>
          </a:prstGeom>
          <a:noFill/>
        </p:spPr>
        <p:txBody>
          <a:bodyPr wrap="square" rtlCol="0">
            <a:spAutoFit/>
          </a:bodyPr>
          <a:lstStyle/>
          <a:p>
            <a:r>
              <a:rPr kumimoji="1" lang="ja-JP" altLang="en-US" sz="1799" b="1" dirty="0">
                <a:latin typeface="ふい字" panose="02000609000000000000" pitchFamily="1" charset="-128"/>
                <a:ea typeface="ふい字" panose="02000609000000000000" pitchFamily="1" charset="-128"/>
              </a:rPr>
              <a:t>ココロもカラダも丈夫な子どもへ</a:t>
            </a:r>
          </a:p>
        </p:txBody>
      </p:sp>
      <p:sp>
        <p:nvSpPr>
          <p:cNvPr id="8" name="テキスト ボックス 7">
            <a:extLst>
              <a:ext uri="{FF2B5EF4-FFF2-40B4-BE49-F238E27FC236}">
                <a16:creationId xmlns:a16="http://schemas.microsoft.com/office/drawing/2014/main" id="{6624C89C-A124-C2FF-8570-FD2F8F289EA7}"/>
              </a:ext>
            </a:extLst>
          </p:cNvPr>
          <p:cNvSpPr txBox="1"/>
          <p:nvPr/>
        </p:nvSpPr>
        <p:spPr>
          <a:xfrm>
            <a:off x="4070495" y="733392"/>
            <a:ext cx="6927633" cy="1476943"/>
          </a:xfrm>
          <a:prstGeom prst="rect">
            <a:avLst/>
          </a:prstGeom>
          <a:noFill/>
        </p:spPr>
        <p:txBody>
          <a:bodyPr wrap="square" rtlCol="0">
            <a:spAutoFit/>
          </a:bodyPr>
          <a:lstStyle/>
          <a:p>
            <a:pPr algn="ctr"/>
            <a:r>
              <a:rPr kumimoji="1" lang="ja-JP" altLang="en-US" sz="1799" dirty="0">
                <a:solidFill>
                  <a:srgbClr val="FF0000"/>
                </a:solidFill>
                <a:latin typeface="ふい字" panose="02000609000000000000" pitchFamily="1" charset="-128"/>
                <a:ea typeface="ふい字" panose="02000609000000000000" pitchFamily="1" charset="-128"/>
              </a:rPr>
              <a:t>失敗こそが成長への糧だと捉え、</a:t>
            </a:r>
            <a:endParaRPr kumimoji="1" lang="en-US" altLang="ja-JP" sz="1799" dirty="0">
              <a:solidFill>
                <a:srgbClr val="FF0000"/>
              </a:solidFill>
              <a:latin typeface="ふい字" panose="02000609000000000000" pitchFamily="1" charset="-128"/>
              <a:ea typeface="ふい字" panose="02000609000000000000" pitchFamily="1" charset="-128"/>
            </a:endParaRPr>
          </a:p>
          <a:p>
            <a:pPr algn="ctr"/>
            <a:r>
              <a:rPr lang="ja-JP" altLang="en-US" sz="1799" dirty="0">
                <a:solidFill>
                  <a:srgbClr val="FF0000"/>
                </a:solidFill>
                <a:latin typeface="ふい字" panose="02000609000000000000" pitchFamily="1" charset="-128"/>
                <a:ea typeface="ふい字" panose="02000609000000000000" pitchFamily="1" charset="-128"/>
              </a:rPr>
              <a:t>子どもが失敗しても諦めないココロ、物怖じしないココロを育む。</a:t>
            </a:r>
            <a:endParaRPr lang="en-US" altLang="ja-JP" sz="1799" dirty="0">
              <a:solidFill>
                <a:srgbClr val="FF0000"/>
              </a:solidFill>
              <a:latin typeface="ふい字" panose="02000609000000000000" pitchFamily="1" charset="-128"/>
              <a:ea typeface="ふい字" panose="02000609000000000000" pitchFamily="1" charset="-128"/>
            </a:endParaRPr>
          </a:p>
          <a:p>
            <a:pPr algn="ctr"/>
            <a:endParaRPr kumimoji="1" lang="en-US" altLang="ja-JP" sz="1799" dirty="0">
              <a:solidFill>
                <a:srgbClr val="FF0000"/>
              </a:solidFill>
              <a:latin typeface="ふい字" panose="02000609000000000000" pitchFamily="1" charset="-128"/>
              <a:ea typeface="ふい字" panose="02000609000000000000" pitchFamily="1" charset="-128"/>
            </a:endParaRPr>
          </a:p>
          <a:p>
            <a:pPr algn="ctr"/>
            <a:r>
              <a:rPr lang="ja-JP" altLang="en-US" sz="1799" dirty="0">
                <a:solidFill>
                  <a:srgbClr val="FF0000"/>
                </a:solidFill>
                <a:latin typeface="ふい字" panose="02000609000000000000" pitchFamily="1" charset="-128"/>
                <a:ea typeface="ふい字" panose="02000609000000000000" pitchFamily="1" charset="-128"/>
              </a:rPr>
              <a:t>小さな怪我をする権利を保証し</a:t>
            </a:r>
            <a:endParaRPr lang="en-US" altLang="ja-JP" sz="1799" dirty="0">
              <a:solidFill>
                <a:srgbClr val="FF0000"/>
              </a:solidFill>
              <a:latin typeface="ふい字" panose="02000609000000000000" pitchFamily="1" charset="-128"/>
              <a:ea typeface="ふい字" panose="02000609000000000000" pitchFamily="1" charset="-128"/>
            </a:endParaRPr>
          </a:p>
          <a:p>
            <a:pPr algn="ctr"/>
            <a:r>
              <a:rPr kumimoji="1" lang="ja-JP" altLang="en-US" sz="1799" dirty="0">
                <a:solidFill>
                  <a:srgbClr val="FF0000"/>
                </a:solidFill>
                <a:latin typeface="ふい字" panose="02000609000000000000" pitchFamily="1" charset="-128"/>
                <a:ea typeface="ふい字" panose="02000609000000000000" pitchFamily="1" charset="-128"/>
              </a:rPr>
              <a:t>免疫力を高められるような関わりを通してカラダを育む。</a:t>
            </a:r>
            <a:endParaRPr kumimoji="1" lang="en-US" altLang="ja-JP" sz="1799" dirty="0">
              <a:solidFill>
                <a:srgbClr val="FF0000"/>
              </a:solidFill>
              <a:latin typeface="ふい字" panose="02000609000000000000" pitchFamily="1" charset="-128"/>
              <a:ea typeface="ふい字" panose="02000609000000000000" pitchFamily="1" charset="-128"/>
            </a:endParaRPr>
          </a:p>
        </p:txBody>
      </p:sp>
      <p:pic>
        <p:nvPicPr>
          <p:cNvPr id="10" name="図 9">
            <a:extLst>
              <a:ext uri="{FF2B5EF4-FFF2-40B4-BE49-F238E27FC236}">
                <a16:creationId xmlns:a16="http://schemas.microsoft.com/office/drawing/2014/main" id="{FAE07FB5-183B-8B54-E97C-E3AAD1DEA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366" y="2508591"/>
            <a:ext cx="2454427" cy="1840819"/>
          </a:xfrm>
          <a:prstGeom prst="rect">
            <a:avLst/>
          </a:prstGeom>
          <a:ln>
            <a:noFill/>
          </a:ln>
          <a:effectLst>
            <a:softEdge rad="112500"/>
          </a:effectLst>
        </p:spPr>
      </p:pic>
      <p:pic>
        <p:nvPicPr>
          <p:cNvPr id="12" name="図 11">
            <a:extLst>
              <a:ext uri="{FF2B5EF4-FFF2-40B4-BE49-F238E27FC236}">
                <a16:creationId xmlns:a16="http://schemas.microsoft.com/office/drawing/2014/main" id="{8151F2F3-D8AB-DF3B-6D08-3B7E83B2D8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4784" y="4895056"/>
            <a:ext cx="2454427" cy="1840819"/>
          </a:xfrm>
          <a:prstGeom prst="rect">
            <a:avLst/>
          </a:prstGeom>
          <a:ln>
            <a:noFill/>
          </a:ln>
          <a:effectLst>
            <a:softEdge rad="112500"/>
          </a:effectLst>
        </p:spPr>
      </p:pic>
      <p:pic>
        <p:nvPicPr>
          <p:cNvPr id="14" name="図 13">
            <a:extLst>
              <a:ext uri="{FF2B5EF4-FFF2-40B4-BE49-F238E27FC236}">
                <a16:creationId xmlns:a16="http://schemas.microsoft.com/office/drawing/2014/main" id="{6D1D2AA7-AD61-6D8E-3D81-09261C3786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2930" y="5264646"/>
            <a:ext cx="1961638" cy="1471229"/>
          </a:xfrm>
          <a:prstGeom prst="rect">
            <a:avLst/>
          </a:prstGeom>
          <a:ln>
            <a:noFill/>
          </a:ln>
          <a:effectLst>
            <a:softEdge rad="112500"/>
          </a:effectLst>
        </p:spPr>
      </p:pic>
      <p:pic>
        <p:nvPicPr>
          <p:cNvPr id="16" name="図 15">
            <a:extLst>
              <a:ext uri="{FF2B5EF4-FFF2-40B4-BE49-F238E27FC236}">
                <a16:creationId xmlns:a16="http://schemas.microsoft.com/office/drawing/2014/main" id="{5C3B2574-60FE-7ADB-FA7B-AC9160BBC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4752" y="2266785"/>
            <a:ext cx="2454428" cy="1840820"/>
          </a:xfrm>
          <a:prstGeom prst="rect">
            <a:avLst/>
          </a:prstGeom>
          <a:ln>
            <a:noFill/>
          </a:ln>
          <a:effectLst>
            <a:softEdge rad="112500"/>
          </a:effectLst>
        </p:spPr>
      </p:pic>
      <p:sp>
        <p:nvSpPr>
          <p:cNvPr id="19" name="テキスト ボックス 18">
            <a:extLst>
              <a:ext uri="{FF2B5EF4-FFF2-40B4-BE49-F238E27FC236}">
                <a16:creationId xmlns:a16="http://schemas.microsoft.com/office/drawing/2014/main" id="{8C83AD9A-A70E-ACBE-86C9-3638C32EF550}"/>
              </a:ext>
            </a:extLst>
          </p:cNvPr>
          <p:cNvSpPr txBox="1"/>
          <p:nvPr/>
        </p:nvSpPr>
        <p:spPr>
          <a:xfrm>
            <a:off x="214257" y="4151225"/>
            <a:ext cx="2998166" cy="2584650"/>
          </a:xfrm>
          <a:prstGeom prst="rect">
            <a:avLst/>
          </a:prstGeom>
          <a:noFill/>
        </p:spPr>
        <p:txBody>
          <a:bodyPr wrap="square" rtlCol="0">
            <a:spAutoFit/>
          </a:bodyPr>
          <a:lstStyle/>
          <a:p>
            <a:pPr algn="ctr"/>
            <a:r>
              <a:rPr kumimoji="1" lang="ja-JP" altLang="en-US" sz="1799" b="1" u="sng" dirty="0">
                <a:latin typeface="ふい字" panose="02000609000000000000" pitchFamily="1" charset="-128"/>
                <a:ea typeface="ふい字" panose="02000609000000000000" pitchFamily="1" charset="-128"/>
              </a:rPr>
              <a:t>体育あそび</a:t>
            </a:r>
            <a:endParaRPr kumimoji="1" lang="en-US" altLang="ja-JP" sz="1799" b="1" u="sng"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サーキットを組み、</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沢山の動き（飛ぶ、登る、ぶら下がる等）の</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動きを引き出し、待ち時間なくエンドレスで活動量を増やし、身体を心地よく</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動かすことの愉悦感を養う。</a:t>
            </a:r>
            <a:endParaRPr kumimoji="1" lang="en-US" altLang="ja-JP" sz="1799" dirty="0">
              <a:latin typeface="ふい字" panose="02000609000000000000" pitchFamily="1" charset="-128"/>
              <a:ea typeface="ふい字" panose="02000609000000000000" pitchFamily="1" charset="-128"/>
            </a:endParaRPr>
          </a:p>
          <a:p>
            <a:endParaRPr kumimoji="1" lang="ja-JP" altLang="en-US" sz="1799" dirty="0">
              <a:latin typeface="ふい字" panose="02000609000000000000" pitchFamily="1" charset="-128"/>
              <a:ea typeface="ふい字" panose="02000609000000000000" pitchFamily="1" charset="-128"/>
            </a:endParaRPr>
          </a:p>
        </p:txBody>
      </p:sp>
      <p:sp>
        <p:nvSpPr>
          <p:cNvPr id="20" name="テキスト ボックス 19">
            <a:extLst>
              <a:ext uri="{FF2B5EF4-FFF2-40B4-BE49-F238E27FC236}">
                <a16:creationId xmlns:a16="http://schemas.microsoft.com/office/drawing/2014/main" id="{F7668CC1-B74C-0589-729C-E50B79B3B4DD}"/>
              </a:ext>
            </a:extLst>
          </p:cNvPr>
          <p:cNvSpPr txBox="1"/>
          <p:nvPr/>
        </p:nvSpPr>
        <p:spPr>
          <a:xfrm>
            <a:off x="3229550" y="2508590"/>
            <a:ext cx="2998166" cy="2861577"/>
          </a:xfrm>
          <a:prstGeom prst="rect">
            <a:avLst/>
          </a:prstGeom>
          <a:noFill/>
        </p:spPr>
        <p:txBody>
          <a:bodyPr wrap="square" rtlCol="0">
            <a:spAutoFit/>
          </a:bodyPr>
          <a:lstStyle/>
          <a:p>
            <a:pPr algn="ctr"/>
            <a:r>
              <a:rPr lang="ja-JP" altLang="en-US" sz="1799" b="1" u="sng" dirty="0">
                <a:latin typeface="ふい字" panose="02000609000000000000" pitchFamily="1" charset="-128"/>
                <a:ea typeface="ふい字" panose="02000609000000000000" pitchFamily="1" charset="-128"/>
              </a:rPr>
              <a:t>乳児サーキット</a:t>
            </a:r>
            <a:endParaRPr kumimoji="1" lang="en-US" altLang="ja-JP" sz="1799" b="1" u="sng"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週に</a:t>
            </a:r>
            <a:r>
              <a:rPr lang="en-US" altLang="ja-JP" sz="1799" dirty="0">
                <a:latin typeface="ふい字" panose="02000609000000000000" pitchFamily="1" charset="-128"/>
                <a:ea typeface="ふい字" panose="02000609000000000000" pitchFamily="1" charset="-128"/>
              </a:rPr>
              <a:t>3</a:t>
            </a:r>
            <a:r>
              <a:rPr lang="ja-JP" altLang="en-US" sz="1799" dirty="0">
                <a:latin typeface="ふい字" panose="02000609000000000000" pitchFamily="1" charset="-128"/>
                <a:ea typeface="ふい字" panose="02000609000000000000" pitchFamily="1" charset="-128"/>
              </a:rPr>
              <a:t>回ホール（</a:t>
            </a:r>
            <a:r>
              <a:rPr lang="en-US" altLang="ja-JP" sz="1799" dirty="0">
                <a:latin typeface="ふい字" panose="02000609000000000000" pitchFamily="1" charset="-128"/>
                <a:ea typeface="ふい字" panose="02000609000000000000" pitchFamily="1" charset="-128"/>
              </a:rPr>
              <a:t>0</a:t>
            </a:r>
            <a:r>
              <a:rPr lang="ja-JP" altLang="en-US" sz="1799" dirty="0">
                <a:latin typeface="ふい字" panose="02000609000000000000" pitchFamily="1" charset="-128"/>
                <a:ea typeface="ふい字" panose="02000609000000000000" pitchFamily="1" charset="-128"/>
              </a:rPr>
              <a:t>歳児は</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部屋）でサーキット運動を</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行います</a:t>
            </a:r>
            <a:r>
              <a:rPr kumimoji="1" lang="ja-JP" altLang="en-US" sz="1799" dirty="0">
                <a:latin typeface="ふい字" panose="02000609000000000000" pitchFamily="1" charset="-128"/>
                <a:ea typeface="ふい字" panose="02000609000000000000" pitchFamily="1" charset="-128"/>
              </a:rPr>
              <a:t>。</a:t>
            </a:r>
            <a:endParaRPr kumimoji="1" lang="en-US" altLang="ja-JP" sz="1799" dirty="0">
              <a:latin typeface="ふい字" panose="02000609000000000000" pitchFamily="1" charset="-128"/>
              <a:ea typeface="ふい字" panose="02000609000000000000" pitchFamily="1" charset="-128"/>
            </a:endParaRPr>
          </a:p>
          <a:p>
            <a:r>
              <a:rPr lang="en-US" altLang="ja-JP" sz="1799" dirty="0">
                <a:latin typeface="ふい字" panose="02000609000000000000" pitchFamily="1" charset="-128"/>
                <a:ea typeface="ふい字" panose="02000609000000000000" pitchFamily="1" charset="-128"/>
              </a:rPr>
              <a:t>10</a:t>
            </a:r>
            <a:r>
              <a:rPr lang="ja-JP" altLang="en-US" sz="1799" dirty="0">
                <a:latin typeface="ふい字" panose="02000609000000000000" pitchFamily="1" charset="-128"/>
                <a:ea typeface="ふい字" panose="02000609000000000000" pitchFamily="1" charset="-128"/>
              </a:rPr>
              <a:t>分間ほどの運動の中で</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高月齢の子の体の動かし方を見て、低月齢の子どもたちも真似をする姿が出てきます。</a:t>
            </a:r>
            <a:endParaRPr kumimoji="1" lang="en-US" altLang="ja-JP" sz="1799" dirty="0">
              <a:latin typeface="ふい字" panose="02000609000000000000" pitchFamily="1" charset="-128"/>
              <a:ea typeface="ふい字" panose="02000609000000000000" pitchFamily="1" charset="-128"/>
            </a:endParaRPr>
          </a:p>
          <a:p>
            <a:endParaRPr kumimoji="1" lang="ja-JP" altLang="en-US" sz="1799" dirty="0">
              <a:latin typeface="ふい字" panose="02000609000000000000" pitchFamily="1" charset="-128"/>
              <a:ea typeface="ふい字" panose="02000609000000000000" pitchFamily="1" charset="-128"/>
            </a:endParaRPr>
          </a:p>
        </p:txBody>
      </p:sp>
      <p:sp>
        <p:nvSpPr>
          <p:cNvPr id="21" name="テキスト ボックス 20">
            <a:extLst>
              <a:ext uri="{FF2B5EF4-FFF2-40B4-BE49-F238E27FC236}">
                <a16:creationId xmlns:a16="http://schemas.microsoft.com/office/drawing/2014/main" id="{F4B78EE4-E76C-529C-DA33-59CD339F4F7C}"/>
              </a:ext>
            </a:extLst>
          </p:cNvPr>
          <p:cNvSpPr txBox="1"/>
          <p:nvPr/>
        </p:nvSpPr>
        <p:spPr>
          <a:xfrm>
            <a:off x="6204277" y="3939379"/>
            <a:ext cx="2998166" cy="3138503"/>
          </a:xfrm>
          <a:prstGeom prst="rect">
            <a:avLst/>
          </a:prstGeom>
          <a:noFill/>
        </p:spPr>
        <p:txBody>
          <a:bodyPr wrap="square" rtlCol="0">
            <a:spAutoFit/>
          </a:bodyPr>
          <a:lstStyle/>
          <a:p>
            <a:pPr algn="ctr"/>
            <a:r>
              <a:rPr lang="ja-JP" altLang="en-US" sz="1799" b="1" u="sng" dirty="0">
                <a:latin typeface="ふい字" panose="02000609000000000000" pitchFamily="1" charset="-128"/>
                <a:ea typeface="ふい字" panose="02000609000000000000" pitchFamily="1" charset="-128"/>
              </a:rPr>
              <a:t>リトミック</a:t>
            </a:r>
            <a:endParaRPr lang="en-US" altLang="ja-JP" sz="1799" b="1" u="sng" dirty="0">
              <a:latin typeface="ふい字" panose="02000609000000000000" pitchFamily="1" charset="-128"/>
              <a:ea typeface="ふい字" panose="02000609000000000000" pitchFamily="1" charset="-128"/>
            </a:endParaRPr>
          </a:p>
          <a:p>
            <a:pPr algn="ctr"/>
            <a:r>
              <a:rPr lang="ja-JP" altLang="en-US" sz="1799" u="sng" dirty="0">
                <a:latin typeface="ふい字" panose="02000609000000000000" pitchFamily="1" charset="-128"/>
                <a:ea typeface="ふい字" panose="02000609000000000000" pitchFamily="1" charset="-128"/>
              </a:rPr>
              <a:t>音楽を聴く、歌う、演奏する、作るといった音楽教育でからだを動かす活動です。</a:t>
            </a:r>
            <a:endParaRPr lang="en-US" altLang="ja-JP" sz="1799" u="sng" dirty="0">
              <a:latin typeface="ふい字" panose="02000609000000000000" pitchFamily="1" charset="-128"/>
              <a:ea typeface="ふい字" panose="02000609000000000000" pitchFamily="1" charset="-128"/>
            </a:endParaRPr>
          </a:p>
          <a:p>
            <a:pPr algn="ctr"/>
            <a:endParaRPr lang="en-US" altLang="ja-JP" sz="1799" u="sng" dirty="0">
              <a:latin typeface="ふい字" panose="02000609000000000000" pitchFamily="1" charset="-128"/>
              <a:ea typeface="ふい字" panose="02000609000000000000" pitchFamily="1" charset="-128"/>
            </a:endParaRPr>
          </a:p>
          <a:p>
            <a:pPr algn="ctr"/>
            <a:r>
              <a:rPr lang="ja-JP" altLang="en-US" sz="1799" b="1" u="sng" dirty="0">
                <a:latin typeface="ふい字" panose="02000609000000000000" pitchFamily="1" charset="-128"/>
                <a:ea typeface="ふい字" panose="02000609000000000000" pitchFamily="1" charset="-128"/>
              </a:rPr>
              <a:t>さくらさくらんぼリズム</a:t>
            </a:r>
            <a:endParaRPr lang="en-US" altLang="ja-JP" sz="1799" b="1"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音楽に合わせて体を動かす活動を通して運動、感覚、脳の神経の発達を促します。</a:t>
            </a:r>
            <a:endParaRPr lang="en-US" altLang="ja-JP" sz="1799" dirty="0">
              <a:latin typeface="ふい字" panose="02000609000000000000" pitchFamily="1" charset="-128"/>
              <a:ea typeface="ふい字" panose="02000609000000000000" pitchFamily="1" charset="-128"/>
            </a:endParaRPr>
          </a:p>
          <a:p>
            <a:pPr algn="ctr"/>
            <a:endParaRPr kumimoji="1" lang="en-US" altLang="ja-JP" sz="1799" dirty="0">
              <a:latin typeface="ふい字" panose="02000609000000000000" pitchFamily="1" charset="-128"/>
              <a:ea typeface="ふい字" panose="02000609000000000000" pitchFamily="1" charset="-128"/>
            </a:endParaRPr>
          </a:p>
          <a:p>
            <a:endParaRPr kumimoji="1" lang="ja-JP" altLang="en-US" sz="1799" dirty="0">
              <a:latin typeface="ふい字" panose="02000609000000000000" pitchFamily="1" charset="-128"/>
              <a:ea typeface="ふい字" panose="02000609000000000000" pitchFamily="1" charset="-128"/>
            </a:endParaRPr>
          </a:p>
        </p:txBody>
      </p:sp>
      <p:sp>
        <p:nvSpPr>
          <p:cNvPr id="22" name="テキスト ボックス 21">
            <a:extLst>
              <a:ext uri="{FF2B5EF4-FFF2-40B4-BE49-F238E27FC236}">
                <a16:creationId xmlns:a16="http://schemas.microsoft.com/office/drawing/2014/main" id="{D8A0077F-CE0B-9AC2-66B5-CC2B71ABDF7E}"/>
              </a:ext>
            </a:extLst>
          </p:cNvPr>
          <p:cNvSpPr txBox="1"/>
          <p:nvPr/>
        </p:nvSpPr>
        <p:spPr>
          <a:xfrm>
            <a:off x="9132778" y="2266785"/>
            <a:ext cx="2998166" cy="3138503"/>
          </a:xfrm>
          <a:prstGeom prst="rect">
            <a:avLst/>
          </a:prstGeom>
          <a:noFill/>
        </p:spPr>
        <p:txBody>
          <a:bodyPr wrap="square" rtlCol="0">
            <a:spAutoFit/>
          </a:bodyPr>
          <a:lstStyle/>
          <a:p>
            <a:pPr algn="ctr"/>
            <a:r>
              <a:rPr lang="ja-JP" altLang="en-US" sz="1799" b="1" u="sng" dirty="0">
                <a:latin typeface="ふい字" panose="02000609000000000000" pitchFamily="1" charset="-128"/>
                <a:ea typeface="ふい字" panose="02000609000000000000" pitchFamily="1" charset="-128"/>
              </a:rPr>
              <a:t>戸外へ散歩</a:t>
            </a:r>
            <a:endParaRPr lang="en-US" altLang="ja-JP" sz="1799" b="1" u="sng"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ななこども園にはたくさん</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自然があります。坂を登って駆け降りたり、木に登って少し怖い気持ちになることもあります。自然の中で身体を動かすことで子どもたちの気持ちが動いて心地よさや、自分で調整しようとする力をつけていきます。</a:t>
            </a:r>
            <a:endParaRPr kumimoji="1" lang="en-US" altLang="ja-JP" sz="1799" dirty="0">
              <a:latin typeface="ふい字" panose="02000609000000000000" pitchFamily="1" charset="-128"/>
              <a:ea typeface="ふい字" panose="02000609000000000000" pitchFamily="1" charset="-128"/>
            </a:endParaRPr>
          </a:p>
          <a:p>
            <a:pPr algn="ctr"/>
            <a:endParaRPr lang="en-US" altLang="ja-JP" sz="1799" dirty="0">
              <a:latin typeface="ふい字" panose="02000609000000000000" pitchFamily="1" charset="-128"/>
              <a:ea typeface="ふい字" panose="02000609000000000000" pitchFamily="1" charset="-128"/>
            </a:endParaRPr>
          </a:p>
        </p:txBody>
      </p:sp>
    </p:spTree>
    <p:custDataLst>
      <p:tags r:id="rId1"/>
    </p:custDataLst>
    <p:extLst>
      <p:ext uri="{BB962C8B-B14F-4D97-AF65-F5344CB8AC3E}">
        <p14:creationId xmlns:p14="http://schemas.microsoft.com/office/powerpoint/2010/main" val="2003927650"/>
      </p:ext>
    </p:extLst>
  </p:cSld>
  <p:clrMapOvr>
    <a:masterClrMapping/>
  </p:clrMapOvr>
  <mc:AlternateContent xmlns:mc="http://schemas.openxmlformats.org/markup-compatibility/2006" xmlns:p14="http://schemas.microsoft.com/office/powerpoint/2010/main">
    <mc:Choice Requires="p14">
      <p:transition spd="slow" p14:dur="2000" advTm="18916"/>
    </mc:Choice>
    <mc:Fallback xmlns="">
      <p:transition spd="slow" advTm="18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CDE0329-6D33-9325-C499-3D7A67E9E875}"/>
              </a:ext>
            </a:extLst>
          </p:cNvPr>
          <p:cNvSpPr txBox="1"/>
          <p:nvPr/>
        </p:nvSpPr>
        <p:spPr>
          <a:xfrm>
            <a:off x="2394913" y="186756"/>
            <a:ext cx="3942323" cy="523084"/>
          </a:xfrm>
          <a:prstGeom prst="rect">
            <a:avLst/>
          </a:prstGeom>
          <a:noFill/>
        </p:spPr>
        <p:txBody>
          <a:bodyPr wrap="square" rtlCol="0">
            <a:spAutoFit/>
          </a:bodyPr>
          <a:lstStyle/>
          <a:p>
            <a:r>
              <a:rPr kumimoji="1" lang="ja-JP" altLang="en-US" sz="2799" b="1" dirty="0">
                <a:latin typeface="ふい字" panose="02000609000000000000" pitchFamily="1" charset="-128"/>
                <a:ea typeface="ふい字" panose="02000609000000000000" pitchFamily="1" charset="-128"/>
              </a:rPr>
              <a:t>育ち合い、つがり合う</a:t>
            </a:r>
          </a:p>
        </p:txBody>
      </p:sp>
      <p:pic>
        <p:nvPicPr>
          <p:cNvPr id="6" name="図 5">
            <a:extLst>
              <a:ext uri="{FF2B5EF4-FFF2-40B4-BE49-F238E27FC236}">
                <a16:creationId xmlns:a16="http://schemas.microsoft.com/office/drawing/2014/main" id="{46DEE97C-71A2-AC6A-FF9D-6B8A5D2D3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569" y="723794"/>
            <a:ext cx="5697272" cy="233956"/>
          </a:xfrm>
          <a:prstGeom prst="rect">
            <a:avLst/>
          </a:prstGeom>
        </p:spPr>
      </p:pic>
      <p:pic>
        <p:nvPicPr>
          <p:cNvPr id="8" name="図 7">
            <a:extLst>
              <a:ext uri="{FF2B5EF4-FFF2-40B4-BE49-F238E27FC236}">
                <a16:creationId xmlns:a16="http://schemas.microsoft.com/office/drawing/2014/main" id="{D8F8C572-6EED-05E6-2FE0-52FB3980D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81" y="965701"/>
            <a:ext cx="2780576" cy="2085432"/>
          </a:xfrm>
          <a:prstGeom prst="rect">
            <a:avLst/>
          </a:prstGeom>
          <a:ln>
            <a:noFill/>
          </a:ln>
          <a:effectLst>
            <a:softEdge rad="112500"/>
          </a:effectLst>
        </p:spPr>
      </p:pic>
      <p:pic>
        <p:nvPicPr>
          <p:cNvPr id="10" name="図 9">
            <a:extLst>
              <a:ext uri="{FF2B5EF4-FFF2-40B4-BE49-F238E27FC236}">
                <a16:creationId xmlns:a16="http://schemas.microsoft.com/office/drawing/2014/main" id="{B06FB00F-2D03-1866-9CE8-ED630E0FD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572" y="910977"/>
            <a:ext cx="2951981" cy="2213986"/>
          </a:xfrm>
          <a:prstGeom prst="rect">
            <a:avLst/>
          </a:prstGeom>
          <a:ln>
            <a:noFill/>
          </a:ln>
          <a:effectLst>
            <a:softEdge rad="112500"/>
          </a:effectLst>
        </p:spPr>
      </p:pic>
      <p:pic>
        <p:nvPicPr>
          <p:cNvPr id="12" name="図 11">
            <a:extLst>
              <a:ext uri="{FF2B5EF4-FFF2-40B4-BE49-F238E27FC236}">
                <a16:creationId xmlns:a16="http://schemas.microsoft.com/office/drawing/2014/main" id="{6F27B805-8CFA-1CA5-69FF-CF234A56CA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8948" y="4303689"/>
            <a:ext cx="2708004" cy="2156044"/>
          </a:xfrm>
          <a:prstGeom prst="rect">
            <a:avLst/>
          </a:prstGeom>
          <a:ln>
            <a:noFill/>
          </a:ln>
          <a:effectLst>
            <a:softEdge rad="112500"/>
          </a:effectLst>
        </p:spPr>
      </p:pic>
      <p:pic>
        <p:nvPicPr>
          <p:cNvPr id="14" name="図 13">
            <a:extLst>
              <a:ext uri="{FF2B5EF4-FFF2-40B4-BE49-F238E27FC236}">
                <a16:creationId xmlns:a16="http://schemas.microsoft.com/office/drawing/2014/main" id="{FF3C643E-757E-2504-B609-3BC3E82EDA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6951" y="4212642"/>
            <a:ext cx="2951981" cy="2213986"/>
          </a:xfrm>
          <a:prstGeom prst="rect">
            <a:avLst/>
          </a:prstGeom>
          <a:ln>
            <a:noFill/>
          </a:ln>
          <a:effectLst>
            <a:softEdge rad="112500"/>
          </a:effectLst>
        </p:spPr>
      </p:pic>
      <p:pic>
        <p:nvPicPr>
          <p:cNvPr id="16" name="図 15">
            <a:extLst>
              <a:ext uri="{FF2B5EF4-FFF2-40B4-BE49-F238E27FC236}">
                <a16:creationId xmlns:a16="http://schemas.microsoft.com/office/drawing/2014/main" id="{C908C0A0-6EEE-B6F5-016C-B35605A9C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39" y="4251270"/>
            <a:ext cx="2951982" cy="2213986"/>
          </a:xfrm>
          <a:prstGeom prst="rect">
            <a:avLst/>
          </a:prstGeom>
          <a:ln>
            <a:noFill/>
          </a:ln>
          <a:effectLst>
            <a:softEdge rad="112500"/>
          </a:effectLst>
        </p:spPr>
      </p:pic>
      <p:pic>
        <p:nvPicPr>
          <p:cNvPr id="18" name="図 17">
            <a:extLst>
              <a:ext uri="{FF2B5EF4-FFF2-40B4-BE49-F238E27FC236}">
                <a16:creationId xmlns:a16="http://schemas.microsoft.com/office/drawing/2014/main" id="{D4EA1C4B-5082-CC67-3D12-201F4825F0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5702" y="975550"/>
            <a:ext cx="2951981" cy="2213986"/>
          </a:xfrm>
          <a:prstGeom prst="rect">
            <a:avLst/>
          </a:prstGeom>
          <a:ln>
            <a:noFill/>
          </a:ln>
          <a:effectLst>
            <a:softEdge rad="112500"/>
          </a:effectLst>
        </p:spPr>
      </p:pic>
      <p:sp>
        <p:nvSpPr>
          <p:cNvPr id="19" name="テキスト ボックス 18">
            <a:extLst>
              <a:ext uri="{FF2B5EF4-FFF2-40B4-BE49-F238E27FC236}">
                <a16:creationId xmlns:a16="http://schemas.microsoft.com/office/drawing/2014/main" id="{1B6494D4-6C54-6433-04CA-16F43D2E1CE9}"/>
              </a:ext>
            </a:extLst>
          </p:cNvPr>
          <p:cNvSpPr txBox="1"/>
          <p:nvPr/>
        </p:nvSpPr>
        <p:spPr>
          <a:xfrm>
            <a:off x="552584" y="3037638"/>
            <a:ext cx="2708004" cy="1200016"/>
          </a:xfrm>
          <a:prstGeom prst="rect">
            <a:avLst/>
          </a:prstGeom>
          <a:noFill/>
        </p:spPr>
        <p:txBody>
          <a:bodyPr wrap="square" rtlCol="0">
            <a:spAutoFit/>
          </a:bodyPr>
          <a:lstStyle/>
          <a:p>
            <a:pPr algn="ctr"/>
            <a:r>
              <a:rPr kumimoji="1" lang="ja-JP" altLang="en-US" sz="2399" dirty="0">
                <a:latin typeface="ふい字" panose="02000609000000000000" pitchFamily="1" charset="-128"/>
                <a:ea typeface="ふい字" panose="02000609000000000000" pitchFamily="1" charset="-128"/>
              </a:rPr>
              <a:t>同じ遊びの中で</a:t>
            </a:r>
            <a:endParaRPr kumimoji="1" lang="en-US" altLang="ja-JP" sz="2399" dirty="0">
              <a:latin typeface="ふい字" panose="02000609000000000000" pitchFamily="1" charset="-128"/>
              <a:ea typeface="ふい字" panose="02000609000000000000" pitchFamily="1" charset="-128"/>
            </a:endParaRPr>
          </a:p>
          <a:p>
            <a:pPr algn="ctr"/>
            <a:r>
              <a:rPr lang="ja-JP" altLang="en-US" sz="2399" dirty="0">
                <a:latin typeface="ふい字" panose="02000609000000000000" pitchFamily="1" charset="-128"/>
                <a:ea typeface="ふい字" panose="02000609000000000000" pitchFamily="1" charset="-128"/>
              </a:rPr>
              <a:t>おもしろいことをみーつけた！</a:t>
            </a:r>
            <a:endParaRPr kumimoji="1" lang="ja-JP" altLang="en-US" sz="2399" dirty="0">
              <a:latin typeface="ふい字" panose="02000609000000000000" pitchFamily="1" charset="-128"/>
              <a:ea typeface="ふい字" panose="02000609000000000000" pitchFamily="1" charset="-128"/>
            </a:endParaRPr>
          </a:p>
        </p:txBody>
      </p:sp>
      <p:sp>
        <p:nvSpPr>
          <p:cNvPr id="20" name="雲 19">
            <a:extLst>
              <a:ext uri="{FF2B5EF4-FFF2-40B4-BE49-F238E27FC236}">
                <a16:creationId xmlns:a16="http://schemas.microsoft.com/office/drawing/2014/main" id="{BB86EB0B-A4BD-A81C-6C0C-A628CA1F3325}"/>
              </a:ext>
            </a:extLst>
          </p:cNvPr>
          <p:cNvSpPr/>
          <p:nvPr/>
        </p:nvSpPr>
        <p:spPr>
          <a:xfrm>
            <a:off x="184031" y="2703069"/>
            <a:ext cx="3201225" cy="1857637"/>
          </a:xfrm>
          <a:prstGeom prst="cloud">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99" dirty="0"/>
          </a:p>
        </p:txBody>
      </p:sp>
      <p:sp>
        <p:nvSpPr>
          <p:cNvPr id="21" name="雲 20">
            <a:extLst>
              <a:ext uri="{FF2B5EF4-FFF2-40B4-BE49-F238E27FC236}">
                <a16:creationId xmlns:a16="http://schemas.microsoft.com/office/drawing/2014/main" id="{7B5153FB-A1DC-DFD2-43CD-A7C3AB846F60}"/>
              </a:ext>
            </a:extLst>
          </p:cNvPr>
          <p:cNvSpPr/>
          <p:nvPr/>
        </p:nvSpPr>
        <p:spPr>
          <a:xfrm>
            <a:off x="3554311" y="2752490"/>
            <a:ext cx="3563514" cy="1857637"/>
          </a:xfrm>
          <a:prstGeom prst="cloud">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799"/>
          </a:p>
        </p:txBody>
      </p:sp>
      <p:sp>
        <p:nvSpPr>
          <p:cNvPr id="22" name="テキスト ボックス 21">
            <a:extLst>
              <a:ext uri="{FF2B5EF4-FFF2-40B4-BE49-F238E27FC236}">
                <a16:creationId xmlns:a16="http://schemas.microsoft.com/office/drawing/2014/main" id="{5F85366B-D10C-993F-C7E1-D218EE383BAB}"/>
              </a:ext>
            </a:extLst>
          </p:cNvPr>
          <p:cNvSpPr txBox="1"/>
          <p:nvPr/>
        </p:nvSpPr>
        <p:spPr>
          <a:xfrm>
            <a:off x="3923945" y="2917607"/>
            <a:ext cx="2951981" cy="1569251"/>
          </a:xfrm>
          <a:prstGeom prst="rect">
            <a:avLst/>
          </a:prstGeom>
          <a:noFill/>
        </p:spPr>
        <p:txBody>
          <a:bodyPr wrap="square" rtlCol="0">
            <a:spAutoFit/>
          </a:bodyPr>
          <a:lstStyle/>
          <a:p>
            <a:pPr algn="ctr"/>
            <a:r>
              <a:rPr kumimoji="1" lang="ja-JP" altLang="en-US" sz="2399" dirty="0">
                <a:latin typeface="ふい字" panose="02000609000000000000" pitchFamily="1" charset="-128"/>
                <a:ea typeface="ふい字" panose="02000609000000000000" pitchFamily="1" charset="-128"/>
              </a:rPr>
              <a:t>友だちと一緒だからやってみたい。</a:t>
            </a:r>
            <a:endParaRPr kumimoji="1" lang="en-US" altLang="ja-JP" sz="2399" dirty="0">
              <a:latin typeface="ふい字" panose="02000609000000000000" pitchFamily="1" charset="-128"/>
              <a:ea typeface="ふい字" panose="02000609000000000000" pitchFamily="1" charset="-128"/>
            </a:endParaRPr>
          </a:p>
          <a:p>
            <a:pPr algn="ctr"/>
            <a:r>
              <a:rPr lang="ja-JP" altLang="en-US" sz="2399" dirty="0">
                <a:latin typeface="ふい字" panose="02000609000000000000" pitchFamily="1" charset="-128"/>
                <a:ea typeface="ふい字" panose="02000609000000000000" pitchFamily="1" charset="-128"/>
              </a:rPr>
              <a:t>一緒だから</a:t>
            </a:r>
            <a:endParaRPr lang="en-US" altLang="ja-JP" sz="2399" dirty="0">
              <a:latin typeface="ふい字" panose="02000609000000000000" pitchFamily="1" charset="-128"/>
              <a:ea typeface="ふい字" panose="02000609000000000000" pitchFamily="1" charset="-128"/>
            </a:endParaRPr>
          </a:p>
          <a:p>
            <a:pPr algn="ctr"/>
            <a:r>
              <a:rPr kumimoji="1" lang="ja-JP" altLang="en-US" sz="2399" dirty="0">
                <a:latin typeface="ふい字" panose="02000609000000000000" pitchFamily="1" charset="-128"/>
                <a:ea typeface="ふい字" panose="02000609000000000000" pitchFamily="1" charset="-128"/>
              </a:rPr>
              <a:t>おもしろい。</a:t>
            </a:r>
          </a:p>
        </p:txBody>
      </p:sp>
      <p:sp>
        <p:nvSpPr>
          <p:cNvPr id="23" name="テキスト ボックス 22">
            <a:extLst>
              <a:ext uri="{FF2B5EF4-FFF2-40B4-BE49-F238E27FC236}">
                <a16:creationId xmlns:a16="http://schemas.microsoft.com/office/drawing/2014/main" id="{BDF93CED-75FD-3CA0-1721-F7A76C645C9F}"/>
              </a:ext>
            </a:extLst>
          </p:cNvPr>
          <p:cNvSpPr txBox="1"/>
          <p:nvPr/>
        </p:nvSpPr>
        <p:spPr>
          <a:xfrm>
            <a:off x="8657684" y="194493"/>
            <a:ext cx="3531141" cy="6461625"/>
          </a:xfrm>
          <a:prstGeom prst="rect">
            <a:avLst/>
          </a:prstGeom>
          <a:noFill/>
        </p:spPr>
        <p:txBody>
          <a:bodyPr wrap="square" rtlCol="0">
            <a:spAutoFit/>
          </a:bodyPr>
          <a:lstStyle/>
          <a:p>
            <a:pPr algn="ctr"/>
            <a:r>
              <a:rPr kumimoji="1" lang="ja-JP" altLang="en-US" sz="1799" b="1" u="sng" dirty="0">
                <a:latin typeface="ふい字" panose="02000609000000000000" pitchFamily="1" charset="-128"/>
                <a:ea typeface="ふい字" panose="02000609000000000000" pitchFamily="1" charset="-128"/>
              </a:rPr>
              <a:t>子ども同士が関わり合える</a:t>
            </a:r>
            <a:endParaRPr kumimoji="1" lang="en-US" altLang="ja-JP" sz="1799" b="1" u="sng" dirty="0">
              <a:latin typeface="ふい字" panose="02000609000000000000" pitchFamily="1" charset="-128"/>
              <a:ea typeface="ふい字" panose="02000609000000000000" pitchFamily="1" charset="-128"/>
            </a:endParaRPr>
          </a:p>
          <a:p>
            <a:pPr algn="ctr"/>
            <a:r>
              <a:rPr kumimoji="1" lang="ja-JP" altLang="en-US" sz="1799" b="1" u="sng" dirty="0">
                <a:latin typeface="ふい字" panose="02000609000000000000" pitchFamily="1" charset="-128"/>
                <a:ea typeface="ふい字" panose="02000609000000000000" pitchFamily="1" charset="-128"/>
              </a:rPr>
              <a:t>環境・仕組みづくり</a:t>
            </a:r>
            <a:endParaRPr kumimoji="1" lang="en-US" altLang="ja-JP" sz="1799" b="1" u="sng" dirty="0">
              <a:latin typeface="ふい字" panose="02000609000000000000" pitchFamily="1" charset="-128"/>
              <a:ea typeface="ふい字" panose="02000609000000000000" pitchFamily="1" charset="-128"/>
            </a:endParaRPr>
          </a:p>
          <a:p>
            <a:pPr algn="ctr"/>
            <a:endParaRPr lang="en-US" altLang="ja-JP" sz="1799" u="sng"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・ななこども園ではまず</a:t>
            </a:r>
            <a:r>
              <a:rPr lang="ja-JP" altLang="en-US" sz="1799" dirty="0">
                <a:latin typeface="ふい字" panose="02000609000000000000" pitchFamily="1" charset="-128"/>
                <a:ea typeface="ふい字" panose="02000609000000000000" pitchFamily="1" charset="-128"/>
              </a:rPr>
              <a:t>生活</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グループを作り、その</a:t>
            </a:r>
            <a:r>
              <a:rPr kumimoji="1" lang="ja-JP" altLang="en-US" sz="1799" dirty="0">
                <a:latin typeface="ふい字" panose="02000609000000000000" pitchFamily="1" charset="-128"/>
                <a:ea typeface="ふい字" panose="02000609000000000000" pitchFamily="1" charset="-128"/>
              </a:rPr>
              <a:t>グループで給食を食べたりお当番活動、造形活動などを行っています。</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少人数（</a:t>
            </a:r>
            <a:r>
              <a:rPr lang="en-US" altLang="ja-JP" sz="1799" dirty="0">
                <a:latin typeface="ふい字" panose="02000609000000000000" pitchFamily="1" charset="-128"/>
                <a:ea typeface="ふい字" panose="02000609000000000000" pitchFamily="1" charset="-128"/>
              </a:rPr>
              <a:t>4</a:t>
            </a:r>
            <a:r>
              <a:rPr lang="ja-JP" altLang="en-US" sz="1799" dirty="0">
                <a:latin typeface="ふい字" panose="02000609000000000000" pitchFamily="1" charset="-128"/>
                <a:ea typeface="ふい字" panose="02000609000000000000" pitchFamily="1" charset="-128"/>
              </a:rPr>
              <a:t>～</a:t>
            </a:r>
            <a:r>
              <a:rPr lang="en-US" altLang="ja-JP" sz="1799" dirty="0">
                <a:latin typeface="ふい字" panose="02000609000000000000" pitchFamily="1" charset="-128"/>
                <a:ea typeface="ふい字" panose="02000609000000000000" pitchFamily="1" charset="-128"/>
              </a:rPr>
              <a:t>5</a:t>
            </a:r>
            <a:r>
              <a:rPr lang="ja-JP" altLang="en-US" sz="1799" dirty="0">
                <a:latin typeface="ふい字" panose="02000609000000000000" pitchFamily="1" charset="-128"/>
                <a:ea typeface="ふい字" panose="02000609000000000000" pitchFamily="1" charset="-128"/>
              </a:rPr>
              <a:t>人）なので</a:t>
            </a:r>
            <a:r>
              <a:rPr kumimoji="1" lang="ja-JP" altLang="en-US" sz="1799" dirty="0">
                <a:latin typeface="ふい字" panose="02000609000000000000" pitchFamily="1" charset="-128"/>
                <a:ea typeface="ふい字" panose="02000609000000000000" pitchFamily="1" charset="-128"/>
              </a:rPr>
              <a:t>自分の</a:t>
            </a:r>
            <a:r>
              <a:rPr lang="ja-JP" altLang="en-US" sz="1799" dirty="0">
                <a:latin typeface="ふい字" panose="02000609000000000000" pitchFamily="1" charset="-128"/>
                <a:ea typeface="ふい字" panose="02000609000000000000" pitchFamily="1" charset="-128"/>
              </a:rPr>
              <a:t>思いが言い</a:t>
            </a:r>
            <a:r>
              <a:rPr kumimoji="1" lang="ja-JP" altLang="en-US" sz="1799" dirty="0">
                <a:latin typeface="ふい字" panose="02000609000000000000" pitchFamily="1" charset="-128"/>
                <a:ea typeface="ふい字" panose="02000609000000000000" pitchFamily="1" charset="-128"/>
              </a:rPr>
              <a:t>やすく、</a:t>
            </a:r>
            <a:r>
              <a:rPr lang="ja-JP" altLang="en-US" sz="1799" dirty="0">
                <a:latin typeface="ふい字" panose="02000609000000000000" pitchFamily="1" charset="-128"/>
                <a:ea typeface="ふい字" panose="02000609000000000000" pitchFamily="1" charset="-128"/>
              </a:rPr>
              <a:t>友だちが</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今何しているのかが見えやすいので自然と</a:t>
            </a:r>
            <a:r>
              <a:rPr kumimoji="1" lang="ja-JP" altLang="en-US" sz="1799" dirty="0">
                <a:latin typeface="ふい字" panose="02000609000000000000" pitchFamily="1" charset="-128"/>
                <a:ea typeface="ふい字" panose="02000609000000000000" pitchFamily="1" charset="-128"/>
              </a:rPr>
              <a:t>関わりが多くなります。</a:t>
            </a:r>
            <a:endParaRPr kumimoji="1" lang="en-US" altLang="ja-JP" sz="1799" dirty="0">
              <a:latin typeface="ふい字" panose="02000609000000000000" pitchFamily="1" charset="-128"/>
              <a:ea typeface="ふい字" panose="02000609000000000000" pitchFamily="1" charset="-128"/>
            </a:endParaRPr>
          </a:p>
          <a:p>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・異年齢活動</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乳児は「スマイルデー」</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幼児は「フリーデー」</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この日は違うクラスの子ども</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たちと一緒にコーナー遊びを</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します。上のクラスの子の遊びを真似したり、小さい子が</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困っていたら助けてあげる関わりが見られます。</a:t>
            </a:r>
            <a:endParaRPr kumimoji="1" lang="en-US" altLang="ja-JP" sz="1799" dirty="0">
              <a:latin typeface="ふい字" panose="02000609000000000000" pitchFamily="1" charset="-128"/>
              <a:ea typeface="ふい字" panose="02000609000000000000" pitchFamily="1" charset="-128"/>
            </a:endParaRPr>
          </a:p>
          <a:p>
            <a:endParaRPr kumimoji="1" lang="ja-JP" altLang="en-US" sz="1799" dirty="0">
              <a:latin typeface="ふい字" panose="02000609000000000000" pitchFamily="1" charset="-128"/>
              <a:ea typeface="ふい字" panose="02000609000000000000" pitchFamily="1" charset="-128"/>
            </a:endParaRPr>
          </a:p>
        </p:txBody>
      </p:sp>
    </p:spTree>
    <p:custDataLst>
      <p:tags r:id="rId1"/>
    </p:custDataLst>
    <p:extLst>
      <p:ext uri="{BB962C8B-B14F-4D97-AF65-F5344CB8AC3E}">
        <p14:creationId xmlns:p14="http://schemas.microsoft.com/office/powerpoint/2010/main" val="1464914072"/>
      </p:ext>
    </p:extLst>
  </p:cSld>
  <p:clrMapOvr>
    <a:masterClrMapping/>
  </p:clrMapOvr>
  <mc:AlternateContent xmlns:mc="http://schemas.openxmlformats.org/markup-compatibility/2006" xmlns:p14="http://schemas.microsoft.com/office/powerpoint/2010/main">
    <mc:Choice Requires="p14">
      <p:transition spd="slow" p14:dur="2000" advTm="12126"/>
    </mc:Choice>
    <mc:Fallback xmlns="">
      <p:transition spd="slow" advTm="12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9049A81-11BF-B90E-76A0-7125AE71F3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72" y="1416851"/>
            <a:ext cx="6270648" cy="4274306"/>
          </a:xfrm>
          <a:prstGeom prst="rect">
            <a:avLst/>
          </a:prstGeom>
        </p:spPr>
      </p:pic>
      <p:pic>
        <p:nvPicPr>
          <p:cNvPr id="7" name="図 6">
            <a:extLst>
              <a:ext uri="{FF2B5EF4-FFF2-40B4-BE49-F238E27FC236}">
                <a16:creationId xmlns:a16="http://schemas.microsoft.com/office/drawing/2014/main" id="{D1F08A86-A261-A7F6-4CC7-A1D1F62D9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7" y="6289091"/>
            <a:ext cx="10671989" cy="182949"/>
          </a:xfrm>
          <a:prstGeom prst="rect">
            <a:avLst/>
          </a:prstGeom>
        </p:spPr>
      </p:pic>
      <p:pic>
        <p:nvPicPr>
          <p:cNvPr id="9" name="図 8">
            <a:extLst>
              <a:ext uri="{FF2B5EF4-FFF2-40B4-BE49-F238E27FC236}">
                <a16:creationId xmlns:a16="http://schemas.microsoft.com/office/drawing/2014/main" id="{764FB7D9-FF50-B00A-B305-DB31A43EE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05778" y="904916"/>
            <a:ext cx="6144363" cy="144016"/>
          </a:xfrm>
          <a:prstGeom prst="rect">
            <a:avLst/>
          </a:prstGeom>
        </p:spPr>
      </p:pic>
      <p:sp>
        <p:nvSpPr>
          <p:cNvPr id="11" name="テキスト ボックス 10">
            <a:extLst>
              <a:ext uri="{FF2B5EF4-FFF2-40B4-BE49-F238E27FC236}">
                <a16:creationId xmlns:a16="http://schemas.microsoft.com/office/drawing/2014/main" id="{5069E176-6132-AEE4-B0A6-3317C1EE15B3}"/>
              </a:ext>
            </a:extLst>
          </p:cNvPr>
          <p:cNvSpPr txBox="1"/>
          <p:nvPr/>
        </p:nvSpPr>
        <p:spPr>
          <a:xfrm>
            <a:off x="716287" y="323639"/>
            <a:ext cx="5741332" cy="461665"/>
          </a:xfrm>
          <a:prstGeom prst="rect">
            <a:avLst/>
          </a:prstGeom>
          <a:noFill/>
        </p:spPr>
        <p:txBody>
          <a:bodyPr wrap="square" rtlCol="0">
            <a:spAutoFit/>
          </a:bodyPr>
          <a:lstStyle/>
          <a:p>
            <a:r>
              <a:rPr kumimoji="1" lang="ja-JP" altLang="en-US" sz="2400" b="1" dirty="0">
                <a:latin typeface="ふい字" panose="02000609000000000000" pitchFamily="1" charset="-128"/>
                <a:ea typeface="ふい字" panose="02000609000000000000" pitchFamily="1" charset="-128"/>
              </a:rPr>
              <a:t>子どもたちの想いを引き出すために</a:t>
            </a:r>
            <a:r>
              <a:rPr kumimoji="1" lang="en-US" altLang="ja-JP" sz="2400" b="1" dirty="0">
                <a:latin typeface="ふい字" panose="02000609000000000000" pitchFamily="1" charset="-128"/>
                <a:ea typeface="ふい字" panose="02000609000000000000" pitchFamily="1" charset="-128"/>
              </a:rPr>
              <a:t>…</a:t>
            </a:r>
            <a:endParaRPr kumimoji="1" lang="ja-JP" altLang="en-US" sz="2400" b="1" dirty="0">
              <a:latin typeface="ふい字" panose="02000609000000000000" pitchFamily="1" charset="-128"/>
              <a:ea typeface="ふい字" panose="02000609000000000000" pitchFamily="1" charset="-128"/>
            </a:endParaRPr>
          </a:p>
        </p:txBody>
      </p:sp>
      <p:sp>
        <p:nvSpPr>
          <p:cNvPr id="14" name="テキスト ボックス 13">
            <a:extLst>
              <a:ext uri="{FF2B5EF4-FFF2-40B4-BE49-F238E27FC236}">
                <a16:creationId xmlns:a16="http://schemas.microsoft.com/office/drawing/2014/main" id="{5464F0E3-AD67-67E5-AF8F-7C54B19E2436}"/>
              </a:ext>
            </a:extLst>
          </p:cNvPr>
          <p:cNvSpPr txBox="1"/>
          <p:nvPr/>
        </p:nvSpPr>
        <p:spPr>
          <a:xfrm>
            <a:off x="1329994" y="1879690"/>
            <a:ext cx="3984603" cy="461665"/>
          </a:xfrm>
          <a:prstGeom prst="rect">
            <a:avLst/>
          </a:prstGeom>
          <a:noFill/>
        </p:spPr>
        <p:txBody>
          <a:bodyPr wrap="square" rtlCol="0">
            <a:spAutoFit/>
          </a:bodyPr>
          <a:lstStyle/>
          <a:p>
            <a:pPr algn="ctr"/>
            <a:r>
              <a:rPr kumimoji="1" lang="ja-JP" altLang="en-US" sz="2400" dirty="0">
                <a:solidFill>
                  <a:srgbClr val="FF33CC"/>
                </a:solidFill>
                <a:latin typeface="ふい字" panose="02000609000000000000" pitchFamily="1" charset="-128"/>
                <a:ea typeface="ふい字" panose="02000609000000000000" pitchFamily="1" charset="-128"/>
              </a:rPr>
              <a:t>少人数のグループ保育</a:t>
            </a:r>
          </a:p>
        </p:txBody>
      </p:sp>
      <p:sp>
        <p:nvSpPr>
          <p:cNvPr id="16" name="テキスト ボックス 15">
            <a:extLst>
              <a:ext uri="{FF2B5EF4-FFF2-40B4-BE49-F238E27FC236}">
                <a16:creationId xmlns:a16="http://schemas.microsoft.com/office/drawing/2014/main" id="{DEA15B45-4E86-E5AD-54A0-CAB940D52388}"/>
              </a:ext>
            </a:extLst>
          </p:cNvPr>
          <p:cNvSpPr txBox="1"/>
          <p:nvPr/>
        </p:nvSpPr>
        <p:spPr>
          <a:xfrm>
            <a:off x="608140" y="2415230"/>
            <a:ext cx="5283914" cy="2492990"/>
          </a:xfrm>
          <a:prstGeom prst="rect">
            <a:avLst/>
          </a:prstGeom>
          <a:noFill/>
        </p:spPr>
        <p:txBody>
          <a:bodyPr wrap="square" rtlCol="0">
            <a:spAutoFit/>
          </a:bodyPr>
          <a:lstStyle/>
          <a:p>
            <a:r>
              <a:rPr kumimoji="1" lang="ja-JP" altLang="en-US" sz="2000" dirty="0">
                <a:latin typeface="ふい字" panose="02000609000000000000" pitchFamily="1" charset="-128"/>
                <a:ea typeface="ふい字" panose="02000609000000000000" pitchFamily="1" charset="-128"/>
              </a:rPr>
              <a:t>・自分の居場所が出来ることにより少人数の</a:t>
            </a:r>
            <a:endParaRPr kumimoji="1" lang="en-US" altLang="ja-JP" sz="2000" dirty="0">
              <a:latin typeface="ふい字" panose="02000609000000000000" pitchFamily="1" charset="-128"/>
              <a:ea typeface="ふい字" panose="02000609000000000000" pitchFamily="1" charset="-128"/>
            </a:endParaRPr>
          </a:p>
          <a:p>
            <a:r>
              <a:rPr kumimoji="1" lang="ja-JP" altLang="en-US" sz="2000" dirty="0">
                <a:latin typeface="ふい字" panose="02000609000000000000" pitchFamily="1" charset="-128"/>
                <a:ea typeface="ふい字" panose="02000609000000000000" pitchFamily="1" charset="-128"/>
              </a:rPr>
              <a:t>  中で友だちとの関わりが生まれます。</a:t>
            </a:r>
            <a:endParaRPr kumimoji="1" lang="en-US" altLang="ja-JP" sz="2000" dirty="0">
              <a:latin typeface="ふい字" panose="02000609000000000000" pitchFamily="1" charset="-128"/>
              <a:ea typeface="ふい字" panose="02000609000000000000" pitchFamily="1" charset="-128"/>
            </a:endParaRPr>
          </a:p>
          <a:p>
            <a:endParaRPr kumimoji="1" lang="en-US" altLang="ja-JP" sz="2000" dirty="0">
              <a:latin typeface="ふい字" panose="02000609000000000000" pitchFamily="1" charset="-128"/>
              <a:ea typeface="ふい字" panose="02000609000000000000" pitchFamily="1" charset="-128"/>
            </a:endParaRPr>
          </a:p>
          <a:p>
            <a:r>
              <a:rPr kumimoji="1" lang="ja-JP" altLang="en-US" sz="2000" dirty="0">
                <a:latin typeface="ふい字" panose="02000609000000000000" pitchFamily="1" charset="-128"/>
                <a:ea typeface="ふい字" panose="02000609000000000000" pitchFamily="1" charset="-128"/>
              </a:rPr>
              <a:t>・自分の思いが出しやすく、友だちの想い</a:t>
            </a:r>
            <a:endParaRPr kumimoji="1" lang="en-US" altLang="ja-JP" sz="2000" dirty="0">
              <a:latin typeface="ふい字" panose="02000609000000000000" pitchFamily="1" charset="-128"/>
              <a:ea typeface="ふい字" panose="02000609000000000000" pitchFamily="1" charset="-128"/>
            </a:endParaRPr>
          </a:p>
          <a:p>
            <a:r>
              <a:rPr kumimoji="1" lang="en-US" altLang="ja-JP" sz="2000" dirty="0">
                <a:latin typeface="ふい字" panose="02000609000000000000" pitchFamily="1" charset="-128"/>
                <a:ea typeface="ふい字" panose="02000609000000000000" pitchFamily="1" charset="-128"/>
              </a:rPr>
              <a:t>  </a:t>
            </a:r>
            <a:r>
              <a:rPr kumimoji="1" lang="ja-JP" altLang="en-US" sz="2000" dirty="0">
                <a:latin typeface="ふい字" panose="02000609000000000000" pitchFamily="1" charset="-128"/>
                <a:ea typeface="ふい字" panose="02000609000000000000" pitchFamily="1" charset="-128"/>
              </a:rPr>
              <a:t>にも気付き共感できるようになります。</a:t>
            </a:r>
            <a:endParaRPr kumimoji="1" lang="en-US" altLang="ja-JP" sz="2000" dirty="0">
              <a:latin typeface="ふい字" panose="02000609000000000000" pitchFamily="1" charset="-128"/>
              <a:ea typeface="ふい字" panose="02000609000000000000" pitchFamily="1" charset="-128"/>
            </a:endParaRPr>
          </a:p>
          <a:p>
            <a:endParaRPr kumimoji="1" lang="en-US" altLang="ja-JP" sz="2000" dirty="0">
              <a:latin typeface="ふい字" panose="02000609000000000000" pitchFamily="1" charset="-128"/>
              <a:ea typeface="ふい字" panose="02000609000000000000" pitchFamily="1" charset="-128"/>
            </a:endParaRPr>
          </a:p>
          <a:p>
            <a:r>
              <a:rPr kumimoji="1" lang="ja-JP" altLang="en-US" sz="2000" dirty="0">
                <a:latin typeface="ふい字" panose="02000609000000000000" pitchFamily="1" charset="-128"/>
                <a:ea typeface="ふい字" panose="02000609000000000000" pitchFamily="1" charset="-128"/>
              </a:rPr>
              <a:t>・小さな集団から大きな集団へと繋がります。</a:t>
            </a:r>
            <a:endParaRPr kumimoji="1" lang="en-US" altLang="ja-JP" sz="2000" dirty="0">
              <a:latin typeface="ふい字" panose="02000609000000000000" pitchFamily="1" charset="-128"/>
              <a:ea typeface="ふい字" panose="02000609000000000000" pitchFamily="1" charset="-128"/>
            </a:endParaRPr>
          </a:p>
          <a:p>
            <a:endParaRPr kumimoji="1" lang="ja-JP" altLang="en-US" sz="1600" dirty="0">
              <a:latin typeface="ふい字" panose="02000609000000000000" pitchFamily="1" charset="-128"/>
              <a:ea typeface="ふい字" panose="02000609000000000000" pitchFamily="1" charset="-128"/>
            </a:endParaRPr>
          </a:p>
        </p:txBody>
      </p:sp>
      <p:pic>
        <p:nvPicPr>
          <p:cNvPr id="22" name="図 21">
            <a:extLst>
              <a:ext uri="{FF2B5EF4-FFF2-40B4-BE49-F238E27FC236}">
                <a16:creationId xmlns:a16="http://schemas.microsoft.com/office/drawing/2014/main" id="{5BF45EAD-5A4D-FA2D-EB73-CA100FEA1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156962" y="474829"/>
            <a:ext cx="5967171" cy="5365854"/>
          </a:xfrm>
          <a:prstGeom prst="rect">
            <a:avLst/>
          </a:prstGeom>
        </p:spPr>
      </p:pic>
      <p:sp>
        <p:nvSpPr>
          <p:cNvPr id="23" name="テキスト ボックス 22">
            <a:extLst>
              <a:ext uri="{FF2B5EF4-FFF2-40B4-BE49-F238E27FC236}">
                <a16:creationId xmlns:a16="http://schemas.microsoft.com/office/drawing/2014/main" id="{D6ECCB8D-68C6-CE4C-D480-0EBEF7BC8777}"/>
              </a:ext>
            </a:extLst>
          </p:cNvPr>
          <p:cNvSpPr txBox="1"/>
          <p:nvPr/>
        </p:nvSpPr>
        <p:spPr>
          <a:xfrm>
            <a:off x="7069679" y="628378"/>
            <a:ext cx="4141736" cy="523220"/>
          </a:xfrm>
          <a:prstGeom prst="rect">
            <a:avLst/>
          </a:prstGeom>
          <a:noFill/>
        </p:spPr>
        <p:txBody>
          <a:bodyPr wrap="square" rtlCol="0">
            <a:spAutoFit/>
          </a:bodyPr>
          <a:lstStyle/>
          <a:p>
            <a:r>
              <a:rPr kumimoji="1" lang="ja-JP" altLang="en-US" sz="2800" dirty="0">
                <a:solidFill>
                  <a:srgbClr val="FF33CC"/>
                </a:solidFill>
                <a:latin typeface="ふい字" panose="02000609000000000000" pitchFamily="1" charset="-128"/>
                <a:ea typeface="ふい字" panose="02000609000000000000" pitchFamily="1" charset="-128"/>
              </a:rPr>
              <a:t>対話を大切にしています</a:t>
            </a:r>
          </a:p>
        </p:txBody>
      </p:sp>
      <p:sp>
        <p:nvSpPr>
          <p:cNvPr id="24" name="テキスト ボックス 23">
            <a:extLst>
              <a:ext uri="{FF2B5EF4-FFF2-40B4-BE49-F238E27FC236}">
                <a16:creationId xmlns:a16="http://schemas.microsoft.com/office/drawing/2014/main" id="{04308404-D02C-C482-8CDD-CD2CE3651FCC}"/>
              </a:ext>
            </a:extLst>
          </p:cNvPr>
          <p:cNvSpPr txBox="1"/>
          <p:nvPr/>
        </p:nvSpPr>
        <p:spPr>
          <a:xfrm>
            <a:off x="6862971" y="1166842"/>
            <a:ext cx="4659372" cy="4524315"/>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a:t>
            </a:r>
            <a:r>
              <a:rPr kumimoji="1" lang="ja-JP" altLang="en-US" dirty="0">
                <a:latin typeface="ふい字" panose="02000609000000000000" pitchFamily="1" charset="-128"/>
                <a:ea typeface="ふい字" panose="02000609000000000000" pitchFamily="1" charset="-128"/>
              </a:rPr>
              <a:t>日常の中で子どもたちが自分の思いを</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相手に伝えられるように保育者が丁寧に</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関わります。</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・「自分はこうしたかった」という思いを</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保育者に受け止めてもらい、相手に伝え</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ることで相手の気持ちにも少しずつ気付</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いていきます。そんな小さな積み重ねが</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a:t>
            </a:r>
            <a:r>
              <a:rPr kumimoji="1" lang="en-US" altLang="ja-JP" dirty="0">
                <a:latin typeface="ふい字" panose="02000609000000000000" pitchFamily="1" charset="-128"/>
                <a:ea typeface="ふい字" panose="02000609000000000000" pitchFamily="1" charset="-128"/>
              </a:rPr>
              <a:t>5</a:t>
            </a:r>
            <a:r>
              <a:rPr kumimoji="1" lang="ja-JP" altLang="en-US" dirty="0">
                <a:latin typeface="ふい字" panose="02000609000000000000" pitchFamily="1" charset="-128"/>
                <a:ea typeface="ふい字" panose="02000609000000000000" pitchFamily="1" charset="-128"/>
              </a:rPr>
              <a:t>歳児クラスになったときに当事者たち</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で「対話」し、解決しようする力にも</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つながります。</a:t>
            </a:r>
            <a:endParaRPr kumimoji="1" lang="en-US" altLang="ja-JP" dirty="0">
              <a:latin typeface="ふい字" panose="02000609000000000000" pitchFamily="1" charset="-128"/>
              <a:ea typeface="ふい字" panose="02000609000000000000" pitchFamily="1" charset="-128"/>
            </a:endParaRPr>
          </a:p>
          <a:p>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・普段の保育の中でもクラスで困ったこと</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があったら子どもたちに投げかけ、</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みんなで意見を出し合い考える経験も</a:t>
            </a:r>
            <a:endParaRPr kumimoji="1" lang="en-US" altLang="ja-JP" dirty="0">
              <a:latin typeface="ふい字" panose="02000609000000000000" pitchFamily="1" charset="-128"/>
              <a:ea typeface="ふい字" panose="02000609000000000000" pitchFamily="1" charset="-128"/>
            </a:endParaRPr>
          </a:p>
          <a:p>
            <a:r>
              <a:rPr kumimoji="1" lang="ja-JP" altLang="en-US" dirty="0">
                <a:latin typeface="ふい字" panose="02000609000000000000" pitchFamily="1" charset="-128"/>
                <a:ea typeface="ふい字" panose="02000609000000000000" pitchFamily="1" charset="-128"/>
              </a:rPr>
              <a:t>　大切にしています。</a:t>
            </a:r>
          </a:p>
        </p:txBody>
      </p:sp>
    </p:spTree>
    <p:extLst>
      <p:ext uri="{BB962C8B-B14F-4D97-AF65-F5344CB8AC3E}">
        <p14:creationId xmlns:p14="http://schemas.microsoft.com/office/powerpoint/2010/main" val="2335827642"/>
      </p:ext>
    </p:extLst>
  </p:cSld>
  <p:clrMapOvr>
    <a:masterClrMapping/>
  </p:clrMapOvr>
  <mc:AlternateContent xmlns:mc="http://schemas.openxmlformats.org/markup-compatibility/2006" xmlns:p14="http://schemas.microsoft.com/office/powerpoint/2010/main">
    <mc:Choice Requires="p14">
      <p:transition spd="slow" p14:dur="2000" advClick="0" advTm="13185"/>
    </mc:Choice>
    <mc:Fallback xmlns="">
      <p:transition spd="slow" advClick="0" advTm="1318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3FD45C-D542-B37E-B772-2CE10937B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0" y="894177"/>
            <a:ext cx="5846725" cy="541201"/>
          </a:xfrm>
          <a:prstGeom prst="rect">
            <a:avLst/>
          </a:prstGeom>
        </p:spPr>
      </p:pic>
      <p:pic>
        <p:nvPicPr>
          <p:cNvPr id="5" name="図 4">
            <a:extLst>
              <a:ext uri="{FF2B5EF4-FFF2-40B4-BE49-F238E27FC236}">
                <a16:creationId xmlns:a16="http://schemas.microsoft.com/office/drawing/2014/main" id="{BE0C99E7-715D-CED2-DF9B-F0032D2480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244" y="1039858"/>
            <a:ext cx="4337507" cy="249839"/>
          </a:xfrm>
          <a:prstGeom prst="rect">
            <a:avLst/>
          </a:prstGeom>
        </p:spPr>
      </p:pic>
      <p:sp>
        <p:nvSpPr>
          <p:cNvPr id="6" name="テキスト ボックス 5">
            <a:extLst>
              <a:ext uri="{FF2B5EF4-FFF2-40B4-BE49-F238E27FC236}">
                <a16:creationId xmlns:a16="http://schemas.microsoft.com/office/drawing/2014/main" id="{CEA8A1FA-C018-4931-53DE-E99C36FDFEF7}"/>
              </a:ext>
            </a:extLst>
          </p:cNvPr>
          <p:cNvSpPr txBox="1"/>
          <p:nvPr/>
        </p:nvSpPr>
        <p:spPr>
          <a:xfrm>
            <a:off x="699887" y="296379"/>
            <a:ext cx="5232522" cy="523084"/>
          </a:xfrm>
          <a:prstGeom prst="rect">
            <a:avLst/>
          </a:prstGeom>
          <a:noFill/>
        </p:spPr>
        <p:txBody>
          <a:bodyPr wrap="square" rtlCol="0">
            <a:spAutoFit/>
          </a:bodyPr>
          <a:lstStyle/>
          <a:p>
            <a:r>
              <a:rPr lang="ja-JP" altLang="en-US" sz="2799" b="1" dirty="0">
                <a:latin typeface="ふい字" panose="02000609000000000000" pitchFamily="1" charset="-128"/>
                <a:ea typeface="ふい字" panose="02000609000000000000" pitchFamily="1" charset="-128"/>
              </a:rPr>
              <a:t>時にはぶつかり合うことも大切</a:t>
            </a:r>
            <a:endParaRPr kumimoji="1" lang="ja-JP" altLang="en-US" sz="2799" b="1" dirty="0">
              <a:latin typeface="ふい字" panose="02000609000000000000" pitchFamily="1" charset="-128"/>
              <a:ea typeface="ふい字" panose="02000609000000000000" pitchFamily="1" charset="-128"/>
            </a:endParaRPr>
          </a:p>
        </p:txBody>
      </p:sp>
      <p:pic>
        <p:nvPicPr>
          <p:cNvPr id="8" name="図 7">
            <a:extLst>
              <a:ext uri="{FF2B5EF4-FFF2-40B4-BE49-F238E27FC236}">
                <a16:creationId xmlns:a16="http://schemas.microsoft.com/office/drawing/2014/main" id="{E6C3EE0D-834C-7445-7558-062404E66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9756" y="2318997"/>
            <a:ext cx="2960009" cy="2220007"/>
          </a:xfrm>
          <a:prstGeom prst="rect">
            <a:avLst/>
          </a:prstGeom>
          <a:ln>
            <a:noFill/>
          </a:ln>
          <a:effectLst>
            <a:softEdge rad="112500"/>
          </a:effectLst>
        </p:spPr>
      </p:pic>
      <p:pic>
        <p:nvPicPr>
          <p:cNvPr id="12" name="図 11">
            <a:extLst>
              <a:ext uri="{FF2B5EF4-FFF2-40B4-BE49-F238E27FC236}">
                <a16:creationId xmlns:a16="http://schemas.microsoft.com/office/drawing/2014/main" id="{4B637ECD-3FFF-3968-EB8D-2FB50BFCBF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1857" y="99151"/>
            <a:ext cx="2920993" cy="2190745"/>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24928004-EAB8-D525-C83F-69AAFE44495D}"/>
              </a:ext>
            </a:extLst>
          </p:cNvPr>
          <p:cNvSpPr txBox="1"/>
          <p:nvPr/>
        </p:nvSpPr>
        <p:spPr>
          <a:xfrm>
            <a:off x="218979" y="4346951"/>
            <a:ext cx="8158376" cy="2307723"/>
          </a:xfrm>
          <a:prstGeom prst="rect">
            <a:avLst/>
          </a:prstGeom>
          <a:noFill/>
        </p:spPr>
        <p:txBody>
          <a:bodyPr wrap="square" rtlCol="0">
            <a:spAutoFit/>
          </a:bodyPr>
          <a:lstStyle/>
          <a:p>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もちろん思い通りにならないことが世の中には多いですよね。</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子どもたちの世界では、こども園という社会の中で、初めての「友だち」と</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毎日色んなの感情になり、かけがえのない経験をしています。</a:t>
            </a:r>
            <a:endParaRPr lang="en-US" altLang="ja-JP" sz="1799" dirty="0">
              <a:latin typeface="ふい字" panose="02000609000000000000" pitchFamily="1" charset="-128"/>
              <a:ea typeface="ふい字" panose="02000609000000000000" pitchFamily="1" charset="-128"/>
            </a:endParaRPr>
          </a:p>
          <a:p>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こんなときに保育者が丁寧に関わりながら子どもたちの</a:t>
            </a:r>
            <a:r>
              <a:rPr lang="ja-JP" altLang="en-US" sz="1799" u="sng" dirty="0">
                <a:latin typeface="ふい字" panose="02000609000000000000" pitchFamily="1" charset="-128"/>
                <a:ea typeface="ふい字" panose="02000609000000000000" pitchFamily="1" charset="-128"/>
              </a:rPr>
              <a:t>色んな気持ち</a:t>
            </a:r>
            <a:r>
              <a:rPr lang="ja-JP" altLang="en-US" sz="1799" dirty="0">
                <a:latin typeface="ふい字" panose="02000609000000000000" pitchFamily="1" charset="-128"/>
                <a:ea typeface="ふい字" panose="02000609000000000000" pitchFamily="1" charset="-128"/>
              </a:rPr>
              <a:t>に</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寄り添って、共に育ち合っていきたいと思います。</a:t>
            </a:r>
            <a:endParaRPr lang="en-US" altLang="ja-JP" sz="1799" u="sng" dirty="0">
              <a:latin typeface="ふい字" panose="02000609000000000000" pitchFamily="1" charset="-128"/>
              <a:ea typeface="ふい字" panose="02000609000000000000" pitchFamily="1" charset="-128"/>
            </a:endParaRPr>
          </a:p>
          <a:p>
            <a:endParaRPr kumimoji="1" lang="ja-JP" altLang="en-US" sz="1799" dirty="0">
              <a:latin typeface="ふい字" panose="02000609000000000000" pitchFamily="1" charset="-128"/>
              <a:ea typeface="ふい字" panose="02000609000000000000" pitchFamily="1" charset="-128"/>
            </a:endParaRPr>
          </a:p>
        </p:txBody>
      </p:sp>
      <p:sp>
        <p:nvSpPr>
          <p:cNvPr id="2" name="テキスト ボックス 1">
            <a:extLst>
              <a:ext uri="{FF2B5EF4-FFF2-40B4-BE49-F238E27FC236}">
                <a16:creationId xmlns:a16="http://schemas.microsoft.com/office/drawing/2014/main" id="{BE79FB53-ECC1-AB9C-208F-FEB25BA5928B}"/>
              </a:ext>
            </a:extLst>
          </p:cNvPr>
          <p:cNvSpPr txBox="1"/>
          <p:nvPr/>
        </p:nvSpPr>
        <p:spPr>
          <a:xfrm>
            <a:off x="369036" y="1500496"/>
            <a:ext cx="7527551" cy="923090"/>
          </a:xfrm>
          <a:prstGeom prst="rect">
            <a:avLst/>
          </a:prstGeom>
          <a:noFill/>
        </p:spPr>
        <p:txBody>
          <a:bodyPr wrap="square" rtlCol="0">
            <a:spAutoFit/>
          </a:bodyPr>
          <a:lstStyle/>
          <a:p>
            <a:pPr algn="ctr"/>
            <a:r>
              <a:rPr lang="ja-JP" altLang="en-US" sz="1799" dirty="0">
                <a:latin typeface="ふい字" panose="02000609000000000000" pitchFamily="1" charset="-128"/>
                <a:ea typeface="ふい字" panose="02000609000000000000" pitchFamily="1" charset="-128"/>
              </a:rPr>
              <a:t>友だちのことが気になったり、関わりたい気持ちが大きくなると</a:t>
            </a:r>
            <a:endParaRPr lang="en-US" altLang="ja-JP" sz="1799" dirty="0">
              <a:latin typeface="ふい字" panose="02000609000000000000" pitchFamily="1" charset="-128"/>
              <a:ea typeface="ふい字" panose="02000609000000000000" pitchFamily="1" charset="-128"/>
            </a:endParaRPr>
          </a:p>
          <a:p>
            <a:pPr algn="ctr"/>
            <a:r>
              <a:rPr lang="ja-JP" altLang="en-US" sz="1799" dirty="0">
                <a:latin typeface="ふい字" panose="02000609000000000000" pitchFamily="1" charset="-128"/>
                <a:ea typeface="ふい字" panose="02000609000000000000" pitchFamily="1" charset="-128"/>
              </a:rPr>
              <a:t>今まで仲良くしていたのに、ちょっとした心のすれ違いで</a:t>
            </a:r>
            <a:endParaRPr lang="en-US" altLang="ja-JP" sz="1799" dirty="0">
              <a:latin typeface="ふい字" panose="02000609000000000000" pitchFamily="1" charset="-128"/>
              <a:ea typeface="ふい字" panose="02000609000000000000" pitchFamily="1" charset="-128"/>
            </a:endParaRPr>
          </a:p>
          <a:p>
            <a:pPr algn="ctr"/>
            <a:r>
              <a:rPr lang="ja-JP" altLang="en-US" sz="1799" dirty="0">
                <a:latin typeface="ふい字" panose="02000609000000000000" pitchFamily="1" charset="-128"/>
                <a:ea typeface="ふい字" panose="02000609000000000000" pitchFamily="1" charset="-128"/>
              </a:rPr>
              <a:t>「あれ？いつの間にか喧嘩してる？」ということがよくあります。</a:t>
            </a:r>
            <a:endParaRPr lang="en-US" altLang="ja-JP" sz="1799" dirty="0">
              <a:latin typeface="ふい字" panose="02000609000000000000" pitchFamily="1" charset="-128"/>
              <a:ea typeface="ふい字" panose="02000609000000000000" pitchFamily="1" charset="-128"/>
            </a:endParaRPr>
          </a:p>
        </p:txBody>
      </p:sp>
      <p:sp>
        <p:nvSpPr>
          <p:cNvPr id="4" name="テキスト ボックス 3">
            <a:extLst>
              <a:ext uri="{FF2B5EF4-FFF2-40B4-BE49-F238E27FC236}">
                <a16:creationId xmlns:a16="http://schemas.microsoft.com/office/drawing/2014/main" id="{4BF43BAE-6963-E676-147C-5FE10646A12B}"/>
              </a:ext>
            </a:extLst>
          </p:cNvPr>
          <p:cNvSpPr txBox="1"/>
          <p:nvPr/>
        </p:nvSpPr>
        <p:spPr>
          <a:xfrm>
            <a:off x="409570" y="2551616"/>
            <a:ext cx="7602509" cy="369236"/>
          </a:xfrm>
          <a:prstGeom prst="rect">
            <a:avLst/>
          </a:prstGeom>
          <a:noFill/>
        </p:spPr>
        <p:txBody>
          <a:bodyPr wrap="square" rtlCol="0">
            <a:spAutoFit/>
          </a:bodyPr>
          <a:lstStyle/>
          <a:p>
            <a:pPr algn="ctr"/>
            <a:r>
              <a:rPr lang="ja-JP" altLang="en-US" sz="1799" b="1" u="sng" dirty="0">
                <a:latin typeface="ふい字" panose="02000609000000000000" pitchFamily="1" charset="-128"/>
                <a:ea typeface="ふい字" panose="02000609000000000000" pitchFamily="1" charset="-128"/>
              </a:rPr>
              <a:t>そんなときこそ、社会性・自己発揮・自制心を育むチャンスです！</a:t>
            </a:r>
            <a:endParaRPr lang="en-US" altLang="ja-JP" sz="1799" b="1" u="sng" dirty="0">
              <a:latin typeface="ふい字" panose="02000609000000000000" pitchFamily="1" charset="-128"/>
              <a:ea typeface="ふい字" panose="02000609000000000000" pitchFamily="1" charset="-128"/>
            </a:endParaRPr>
          </a:p>
        </p:txBody>
      </p:sp>
      <p:sp>
        <p:nvSpPr>
          <p:cNvPr id="7" name="テキスト ボックス 6">
            <a:extLst>
              <a:ext uri="{FF2B5EF4-FFF2-40B4-BE49-F238E27FC236}">
                <a16:creationId xmlns:a16="http://schemas.microsoft.com/office/drawing/2014/main" id="{FF6389CA-A233-009D-90E0-6F900D8827CC}"/>
              </a:ext>
            </a:extLst>
          </p:cNvPr>
          <p:cNvSpPr txBox="1"/>
          <p:nvPr/>
        </p:nvSpPr>
        <p:spPr>
          <a:xfrm>
            <a:off x="604248" y="3199734"/>
            <a:ext cx="8158375" cy="1200016"/>
          </a:xfrm>
          <a:prstGeom prst="rect">
            <a:avLst/>
          </a:prstGeom>
          <a:noFill/>
        </p:spPr>
        <p:txBody>
          <a:bodyPr wrap="square" rtlCol="0">
            <a:spAutoFit/>
          </a:bodyPr>
          <a:lstStyle/>
          <a:p>
            <a:r>
              <a:rPr kumimoji="1" lang="ja-JP" altLang="en-US" sz="1799" dirty="0">
                <a:latin typeface="ふい字" panose="02000609000000000000" pitchFamily="1" charset="-128"/>
                <a:ea typeface="ふい字" panose="02000609000000000000" pitchFamily="1" charset="-128"/>
              </a:rPr>
              <a:t>☆自分が「嫌だ！」と思った気持ちを相手に伝える（自己発揮）</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☆保育者の仲立ちのもと、相手の思いを聞き、共に考える（自己抑制）</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☆「こうされたら相手は嫌なんだ」「こんな時はこうすればいいんだ」と</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　　解決策を知り、仲直りをする（社会性が伸びる）</a:t>
            </a:r>
            <a:endParaRPr kumimoji="1" lang="en-US" altLang="ja-JP" sz="1799" dirty="0">
              <a:latin typeface="ふい字" panose="02000609000000000000" pitchFamily="1" charset="-128"/>
              <a:ea typeface="ふい字" panose="02000609000000000000" pitchFamily="1" charset="-128"/>
            </a:endParaRPr>
          </a:p>
        </p:txBody>
      </p:sp>
      <p:pic>
        <p:nvPicPr>
          <p:cNvPr id="15" name="図 14">
            <a:extLst>
              <a:ext uri="{FF2B5EF4-FFF2-40B4-BE49-F238E27FC236}">
                <a16:creationId xmlns:a16="http://schemas.microsoft.com/office/drawing/2014/main" id="{FB5D875B-4764-66DF-F256-5BA920AD78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2841" y="4568106"/>
            <a:ext cx="2960009" cy="222000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584420352"/>
      </p:ext>
    </p:extLst>
  </p:cSld>
  <p:clrMapOvr>
    <a:masterClrMapping/>
  </p:clrMapOvr>
  <mc:AlternateContent xmlns:mc="http://schemas.openxmlformats.org/markup-compatibility/2006" xmlns:p14="http://schemas.microsoft.com/office/powerpoint/2010/main">
    <mc:Choice Requires="p14">
      <p:transition spd="slow" p14:dur="2000" advTm="13405"/>
    </mc:Choice>
    <mc:Fallback xmlns="">
      <p:transition spd="slow" advTm="134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366414-940F-9CB4-E108-71D687F42BC6}"/>
              </a:ext>
            </a:extLst>
          </p:cNvPr>
          <p:cNvSpPr txBox="1"/>
          <p:nvPr/>
        </p:nvSpPr>
        <p:spPr>
          <a:xfrm>
            <a:off x="395184" y="215815"/>
            <a:ext cx="7570404" cy="923090"/>
          </a:xfrm>
          <a:prstGeom prst="rect">
            <a:avLst/>
          </a:prstGeom>
          <a:noFill/>
        </p:spPr>
        <p:txBody>
          <a:bodyPr wrap="square" rtlCol="0">
            <a:spAutoFit/>
          </a:bodyPr>
          <a:lstStyle/>
          <a:p>
            <a:r>
              <a:rPr lang="ja-JP" altLang="en-US" sz="5398" b="1" dirty="0">
                <a:latin typeface="ふい字" panose="02000609000000000000" pitchFamily="1" charset="-128"/>
                <a:ea typeface="ふい字" panose="02000609000000000000" pitchFamily="1" charset="-128"/>
              </a:rPr>
              <a:t>食育</a:t>
            </a:r>
            <a:r>
              <a:rPr lang="ja-JP" altLang="en-US" sz="1799" dirty="0">
                <a:latin typeface="ふい字" panose="02000609000000000000" pitchFamily="1" charset="-128"/>
                <a:ea typeface="ふい字" panose="02000609000000000000" pitchFamily="1" charset="-128"/>
              </a:rPr>
              <a:t>　</a:t>
            </a:r>
            <a:r>
              <a:rPr lang="ja-JP" altLang="en-US" sz="1999" b="1" dirty="0">
                <a:latin typeface="ふい字" panose="02000609000000000000" pitchFamily="1" charset="-128"/>
                <a:ea typeface="ふい字" panose="02000609000000000000" pitchFamily="1" charset="-128"/>
              </a:rPr>
              <a:t>～「心」と「カラダ」と「生きる力」を育てる～</a:t>
            </a:r>
            <a:endParaRPr kumimoji="1" lang="ja-JP" altLang="en-US" sz="1799" b="1" dirty="0">
              <a:latin typeface="ふい字" panose="02000609000000000000" pitchFamily="1" charset="-128"/>
              <a:ea typeface="ふい字" panose="02000609000000000000" pitchFamily="1" charset="-128"/>
            </a:endParaRPr>
          </a:p>
        </p:txBody>
      </p:sp>
      <p:pic>
        <p:nvPicPr>
          <p:cNvPr id="4" name="図 3">
            <a:extLst>
              <a:ext uri="{FF2B5EF4-FFF2-40B4-BE49-F238E27FC236}">
                <a16:creationId xmlns:a16="http://schemas.microsoft.com/office/drawing/2014/main" id="{BFA03A4A-D28A-4768-9936-053D47996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161" y="169238"/>
            <a:ext cx="3568562" cy="2676422"/>
          </a:xfrm>
          <a:prstGeom prst="rect">
            <a:avLst/>
          </a:prstGeom>
          <a:ln>
            <a:noFill/>
          </a:ln>
          <a:effectLst>
            <a:softEdge rad="112500"/>
          </a:effectLst>
        </p:spPr>
      </p:pic>
      <p:pic>
        <p:nvPicPr>
          <p:cNvPr id="6" name="図 5">
            <a:extLst>
              <a:ext uri="{FF2B5EF4-FFF2-40B4-BE49-F238E27FC236}">
                <a16:creationId xmlns:a16="http://schemas.microsoft.com/office/drawing/2014/main" id="{037F6A43-66A1-FD15-C4CD-5C4117EB83BF}"/>
              </a:ext>
            </a:extLst>
          </p:cNvPr>
          <p:cNvPicPr>
            <a:picLocks noChangeAspect="1"/>
          </p:cNvPicPr>
          <p:nvPr/>
        </p:nvPicPr>
        <p:blipFill>
          <a:blip r:embed="rId4" cstate="print">
            <a:extLst>
              <a:ext uri="{28A0092B-C50C-407E-A947-70E740481C1C}">
                <a14:useLocalDpi xmlns:a14="http://schemas.microsoft.com/office/drawing/2010/main" val="0"/>
              </a:ext>
            </a:extLst>
          </a:blip>
          <a:srcRect r="22455"/>
          <a:stretch/>
        </p:blipFill>
        <p:spPr>
          <a:xfrm rot="5400000">
            <a:off x="9659425" y="2943145"/>
            <a:ext cx="1993738" cy="1928311"/>
          </a:xfrm>
          <a:prstGeom prst="rect">
            <a:avLst/>
          </a:prstGeom>
          <a:ln>
            <a:noFill/>
          </a:ln>
          <a:effectLst>
            <a:softEdge rad="112500"/>
          </a:effectLst>
        </p:spPr>
      </p:pic>
      <p:pic>
        <p:nvPicPr>
          <p:cNvPr id="8" name="図 7">
            <a:extLst>
              <a:ext uri="{FF2B5EF4-FFF2-40B4-BE49-F238E27FC236}">
                <a16:creationId xmlns:a16="http://schemas.microsoft.com/office/drawing/2014/main" id="{B43B926F-3BAA-4489-309E-E89852ED69C1}"/>
              </a:ext>
            </a:extLst>
          </p:cNvPr>
          <p:cNvPicPr>
            <a:picLocks noChangeAspect="1"/>
          </p:cNvPicPr>
          <p:nvPr/>
        </p:nvPicPr>
        <p:blipFill>
          <a:blip r:embed="rId5" cstate="print">
            <a:extLst>
              <a:ext uri="{28A0092B-C50C-407E-A947-70E740481C1C}">
                <a14:useLocalDpi xmlns:a14="http://schemas.microsoft.com/office/drawing/2010/main" val="0"/>
              </a:ext>
            </a:extLst>
          </a:blip>
          <a:srcRect l="9463" r="14164"/>
          <a:stretch/>
        </p:blipFill>
        <p:spPr>
          <a:xfrm rot="5400000">
            <a:off x="3533238" y="4905369"/>
            <a:ext cx="1738158" cy="1706911"/>
          </a:xfrm>
          <a:prstGeom prst="rect">
            <a:avLst/>
          </a:prstGeom>
          <a:ln>
            <a:noFill/>
          </a:ln>
          <a:effectLst>
            <a:softEdge rad="112500"/>
          </a:effectLst>
        </p:spPr>
      </p:pic>
      <p:pic>
        <p:nvPicPr>
          <p:cNvPr id="10" name="図 9">
            <a:extLst>
              <a:ext uri="{FF2B5EF4-FFF2-40B4-BE49-F238E27FC236}">
                <a16:creationId xmlns:a16="http://schemas.microsoft.com/office/drawing/2014/main" id="{8272B17B-E4F2-116F-68E5-EA92B4258E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8708" y="4950606"/>
            <a:ext cx="2317541" cy="1738156"/>
          </a:xfrm>
          <a:prstGeom prst="rect">
            <a:avLst/>
          </a:prstGeom>
          <a:ln>
            <a:noFill/>
          </a:ln>
          <a:effectLst>
            <a:softEdge rad="112500"/>
          </a:effectLst>
        </p:spPr>
      </p:pic>
      <p:pic>
        <p:nvPicPr>
          <p:cNvPr id="18" name="図 17">
            <a:extLst>
              <a:ext uri="{FF2B5EF4-FFF2-40B4-BE49-F238E27FC236}">
                <a16:creationId xmlns:a16="http://schemas.microsoft.com/office/drawing/2014/main" id="{B64B5C9E-38C0-7B1F-8E36-1D74C02AA2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21" y="4920611"/>
            <a:ext cx="2338491" cy="1753869"/>
          </a:xfrm>
          <a:prstGeom prst="rect">
            <a:avLst/>
          </a:prstGeom>
          <a:ln>
            <a:noFill/>
          </a:ln>
          <a:effectLst>
            <a:softEdge rad="112500"/>
          </a:effectLst>
        </p:spPr>
      </p:pic>
      <p:pic>
        <p:nvPicPr>
          <p:cNvPr id="12" name="図 11">
            <a:extLst>
              <a:ext uri="{FF2B5EF4-FFF2-40B4-BE49-F238E27FC236}">
                <a16:creationId xmlns:a16="http://schemas.microsoft.com/office/drawing/2014/main" id="{4611D838-F084-2F48-B6F9-64743434E0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81801">
            <a:off x="308578" y="3141026"/>
            <a:ext cx="1019524" cy="1512445"/>
          </a:xfrm>
          <a:prstGeom prst="rect">
            <a:avLst/>
          </a:prstGeom>
        </p:spPr>
      </p:pic>
      <p:pic>
        <p:nvPicPr>
          <p:cNvPr id="15" name="図 14">
            <a:extLst>
              <a:ext uri="{FF2B5EF4-FFF2-40B4-BE49-F238E27FC236}">
                <a16:creationId xmlns:a16="http://schemas.microsoft.com/office/drawing/2014/main" id="{77F8E58B-B1F3-91CC-C860-313B1F7EA9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451464" y="121475"/>
            <a:ext cx="603400" cy="842742"/>
          </a:xfrm>
          <a:prstGeom prst="rect">
            <a:avLst/>
          </a:prstGeom>
        </p:spPr>
      </p:pic>
      <p:sp>
        <p:nvSpPr>
          <p:cNvPr id="7" name="テキスト ボックス 6">
            <a:extLst>
              <a:ext uri="{FF2B5EF4-FFF2-40B4-BE49-F238E27FC236}">
                <a16:creationId xmlns:a16="http://schemas.microsoft.com/office/drawing/2014/main" id="{38F9773E-CDFA-97BA-A4DA-09891EB269DD}"/>
              </a:ext>
            </a:extLst>
          </p:cNvPr>
          <p:cNvSpPr txBox="1"/>
          <p:nvPr/>
        </p:nvSpPr>
        <p:spPr>
          <a:xfrm>
            <a:off x="307101" y="1123130"/>
            <a:ext cx="8086999" cy="1569251"/>
          </a:xfrm>
          <a:prstGeom prst="rect">
            <a:avLst/>
          </a:prstGeom>
          <a:noFill/>
        </p:spPr>
        <p:txBody>
          <a:bodyPr wrap="square" rtlCol="0">
            <a:spAutoFit/>
          </a:bodyPr>
          <a:lstStyle/>
          <a:p>
            <a:r>
              <a:rPr kumimoji="1" lang="ja-JP" altLang="en-US" sz="1799" dirty="0">
                <a:latin typeface="ふい字" panose="02000609000000000000" pitchFamily="1" charset="-128"/>
                <a:ea typeface="ふい字" panose="02000609000000000000" pitchFamily="1" charset="-128"/>
              </a:rPr>
              <a:t>人間が持つ感覚は「五感」といわれています。食事の時には</a:t>
            </a:r>
            <a:endParaRPr kumimoji="1"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「目で見て」「耳で聴いて」「鼻で匂いを嗅いで」「口で食感を楽しんで」「舌で味を感じて」食べ物を食べています。</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人間のすべての行動の中で最も五感を使い、それが同時に脳へ入ってくる</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唯一の行為が</a:t>
            </a:r>
            <a:r>
              <a:rPr kumimoji="1" lang="ja-JP" altLang="en-US" sz="2399" dirty="0">
                <a:latin typeface="ふい字" panose="02000609000000000000" pitchFamily="1" charset="-128"/>
                <a:ea typeface="ふい字" panose="02000609000000000000" pitchFamily="1" charset="-128"/>
              </a:rPr>
              <a:t>「食」</a:t>
            </a:r>
            <a:r>
              <a:rPr kumimoji="1" lang="ja-JP" altLang="en-US" sz="1799" dirty="0">
                <a:latin typeface="ふい字" panose="02000609000000000000" pitchFamily="1" charset="-128"/>
                <a:ea typeface="ふい字" panose="02000609000000000000" pitchFamily="1" charset="-128"/>
              </a:rPr>
              <a:t>なのです。</a:t>
            </a:r>
            <a:endParaRPr kumimoji="1" lang="en-US" altLang="ja-JP" sz="1799" dirty="0">
              <a:latin typeface="ふい字" panose="02000609000000000000" pitchFamily="1" charset="-128"/>
              <a:ea typeface="ふい字" panose="02000609000000000000" pitchFamily="1" charset="-128"/>
            </a:endParaRPr>
          </a:p>
        </p:txBody>
      </p:sp>
      <p:sp>
        <p:nvSpPr>
          <p:cNvPr id="13" name="テキスト ボックス 12">
            <a:extLst>
              <a:ext uri="{FF2B5EF4-FFF2-40B4-BE49-F238E27FC236}">
                <a16:creationId xmlns:a16="http://schemas.microsoft.com/office/drawing/2014/main" id="{EE3C0FB0-6CD5-27D9-C083-2C4046EBBEC2}"/>
              </a:ext>
            </a:extLst>
          </p:cNvPr>
          <p:cNvSpPr txBox="1"/>
          <p:nvPr/>
        </p:nvSpPr>
        <p:spPr>
          <a:xfrm>
            <a:off x="1716911" y="2867475"/>
            <a:ext cx="7856079" cy="2030796"/>
          </a:xfrm>
          <a:prstGeom prst="rect">
            <a:avLst/>
          </a:prstGeom>
          <a:noFill/>
        </p:spPr>
        <p:txBody>
          <a:bodyPr wrap="square" rtlCol="0">
            <a:spAutoFit/>
          </a:bodyPr>
          <a:lstStyle/>
          <a:p>
            <a:r>
              <a:rPr lang="ja-JP" altLang="en-US" sz="1799" dirty="0">
                <a:latin typeface="ふい字" panose="02000609000000000000" pitchFamily="1" charset="-128"/>
                <a:ea typeface="ふい字" panose="02000609000000000000" pitchFamily="1" charset="-128"/>
              </a:rPr>
              <a:t>ななこども園ではそんな「食へのプロセス」を大切にしています。</a:t>
            </a:r>
            <a:endParaRPr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野菜を種や苗から育て、成長の過程を子どもたちが見て収穫まで行い、</a:t>
            </a:r>
            <a:endParaRPr kumimoji="1" lang="en-US" altLang="ja-JP" sz="1799" dirty="0">
              <a:latin typeface="ふい字" panose="02000609000000000000" pitchFamily="1" charset="-128"/>
              <a:ea typeface="ふい字" panose="02000609000000000000" pitchFamily="1" charset="-128"/>
            </a:endParaRPr>
          </a:p>
          <a:p>
            <a:r>
              <a:rPr kumimoji="1" lang="ja-JP" altLang="en-US" sz="1799" dirty="0">
                <a:latin typeface="ふい字" panose="02000609000000000000" pitchFamily="1" charset="-128"/>
                <a:ea typeface="ふい字" panose="02000609000000000000" pitchFamily="1" charset="-128"/>
              </a:rPr>
              <a:t>それを自分たちで調理して食べています。</a:t>
            </a:r>
            <a:r>
              <a:rPr lang="en-US" altLang="ja-JP" sz="1799" dirty="0">
                <a:latin typeface="ふい字" panose="02000609000000000000" pitchFamily="1" charset="-128"/>
                <a:ea typeface="ふい字" panose="02000609000000000000" pitchFamily="1" charset="-128"/>
              </a:rPr>
              <a:t>5</a:t>
            </a:r>
            <a:r>
              <a:rPr lang="ja-JP" altLang="en-US" sz="1799" dirty="0">
                <a:latin typeface="ふい字" panose="02000609000000000000" pitchFamily="1" charset="-128"/>
                <a:ea typeface="ふい字" panose="02000609000000000000" pitchFamily="1" charset="-128"/>
              </a:rPr>
              <a:t>歳児ではカレーの作り方を</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小グループの友だち同士で考え、買い物、調理まですべてを自分たちで</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行う「やりきるクッキング」も行っています。</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お米を研いで炊き立ての匂いを嗅ぎ、食べてみることでも五感が刺激され、</a:t>
            </a:r>
            <a:endParaRPr lang="en-US" altLang="ja-JP" sz="1799" dirty="0">
              <a:latin typeface="ふい字" panose="02000609000000000000" pitchFamily="1" charset="-128"/>
              <a:ea typeface="ふい字" panose="02000609000000000000" pitchFamily="1" charset="-128"/>
            </a:endParaRPr>
          </a:p>
          <a:p>
            <a:r>
              <a:rPr lang="ja-JP" altLang="en-US" sz="1799" dirty="0">
                <a:latin typeface="ふい字" panose="02000609000000000000" pitchFamily="1" charset="-128"/>
                <a:ea typeface="ふい字" panose="02000609000000000000" pitchFamily="1" charset="-128"/>
              </a:rPr>
              <a:t>食べてみたい気持ちが芽生えてくるのです。</a:t>
            </a:r>
            <a:endParaRPr lang="en-US" altLang="ja-JP" sz="1799" dirty="0">
              <a:latin typeface="ふい字" panose="02000609000000000000" pitchFamily="1" charset="-128"/>
              <a:ea typeface="ふい字" panose="02000609000000000000" pitchFamily="1" charset="-128"/>
            </a:endParaRPr>
          </a:p>
        </p:txBody>
      </p:sp>
      <p:pic>
        <p:nvPicPr>
          <p:cNvPr id="5" name="図 4">
            <a:extLst>
              <a:ext uri="{FF2B5EF4-FFF2-40B4-BE49-F238E27FC236}">
                <a16:creationId xmlns:a16="http://schemas.microsoft.com/office/drawing/2014/main" id="{ED2641F1-983A-E63D-E067-560D619282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3678" y="4874047"/>
            <a:ext cx="2295526" cy="172164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84695056"/>
      </p:ext>
    </p:extLst>
  </p:cSld>
  <p:clrMapOvr>
    <a:masterClrMapping/>
  </p:clrMapOvr>
  <mc:AlternateContent xmlns:mc="http://schemas.openxmlformats.org/markup-compatibility/2006" xmlns:p14="http://schemas.microsoft.com/office/powerpoint/2010/main">
    <mc:Choice Requires="p14">
      <p:transition spd="slow" p14:dur="2000" advTm="19187"/>
    </mc:Choice>
    <mc:Fallback xmlns="">
      <p:transition spd="slow" advTm="19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2|1.5|1.5|1.4|1.3|1.4|1.4|1.4|1"/>
</p:tagLst>
</file>

<file path=ppt/tags/tag2.xml><?xml version="1.0" encoding="utf-8"?>
<p:tagLst xmlns:a="http://schemas.openxmlformats.org/drawingml/2006/main" xmlns:r="http://schemas.openxmlformats.org/officeDocument/2006/relationships" xmlns:p="http://schemas.openxmlformats.org/presentationml/2006/main">
  <p:tag name="TIMING" val="|1.4|1.3|1|1.2|1.4"/>
</p:tagLst>
</file>

<file path=ppt/tags/tag3.xml><?xml version="1.0" encoding="utf-8"?>
<p:tagLst xmlns:a="http://schemas.openxmlformats.org/drawingml/2006/main" xmlns:r="http://schemas.openxmlformats.org/officeDocument/2006/relationships" xmlns:p="http://schemas.openxmlformats.org/presentationml/2006/main">
  <p:tag name="TIMING" val="|1.1|1.4|1.5|1|1.4|0.9|1.2"/>
</p:tagLst>
</file>

<file path=ppt/tags/tag4.xml><?xml version="1.0" encoding="utf-8"?>
<p:tagLst xmlns:a="http://schemas.openxmlformats.org/drawingml/2006/main" xmlns:r="http://schemas.openxmlformats.org/officeDocument/2006/relationships" xmlns:p="http://schemas.openxmlformats.org/presentationml/2006/main">
  <p:tag name="TIMING" val="|0.6|1|1.4|1.4|1.2|1.9|1.3|1.8|1.3|1.4"/>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TM02892315[[fn=ウィスプ]]</Template>
  <TotalTime>42994</TotalTime>
  <Words>2875</Words>
  <Application>Microsoft Office PowerPoint</Application>
  <PresentationFormat>ユーザー設定</PresentationFormat>
  <Paragraphs>276</Paragraphs>
  <Slides>18</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18</vt:i4>
      </vt:variant>
    </vt:vector>
  </HeadingPairs>
  <TitlesOfParts>
    <vt:vector size="32" baseType="lpstr">
      <vt:lpstr>HGS創英角ﾎﾟｯﾌﾟ体</vt:lpstr>
      <vt:lpstr>HG丸ｺﾞｼｯｸM-PRO</vt:lpstr>
      <vt:lpstr>Meiryo UI</vt:lpstr>
      <vt:lpstr>ふい字</vt:lpstr>
      <vt:lpstr>游ゴシック</vt:lpstr>
      <vt:lpstr>游ゴシック Light</vt:lpstr>
      <vt:lpstr>Arial</vt:lpstr>
      <vt:lpstr>Calibri</vt:lpstr>
      <vt:lpstr>Calibri Light</vt:lpstr>
      <vt:lpstr>Century</vt:lpstr>
      <vt:lpstr>Wingdings 2</vt:lpstr>
      <vt:lpstr>HDOfficeLightV0</vt:lpstr>
      <vt:lpstr>1_HDOfficeLightV0</vt:lpstr>
      <vt:lpstr>Office テーマ</vt:lpstr>
      <vt:lpstr>令和８年度　ななこども園新入園児　説明資料</vt:lpstr>
      <vt:lpstr>法人の沿革</vt:lpstr>
      <vt:lpstr>ななこども園の概要</vt:lpstr>
      <vt:lpstr>運営理念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園運営（保護者対応）で大切にしていること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ななこども園</dc:title>
  <dc:creator>nana5-pc</dc:creator>
  <cp:lastModifiedBy>こども園 なな</cp:lastModifiedBy>
  <cp:revision>364</cp:revision>
  <cp:lastPrinted>2025-08-19T01:03:07Z</cp:lastPrinted>
  <dcterms:created xsi:type="dcterms:W3CDTF">2018-03-05T01:43:08Z</dcterms:created>
  <dcterms:modified xsi:type="dcterms:W3CDTF">2025-08-19T01:10:10Z</dcterms:modified>
</cp:coreProperties>
</file>